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sldIdLst>
    <p:sldId id="256" r:id="rId2"/>
    <p:sldId id="265" r:id="rId3"/>
    <p:sldId id="259" r:id="rId4"/>
    <p:sldId id="294" r:id="rId5"/>
    <p:sldId id="360" r:id="rId6"/>
    <p:sldId id="366" r:id="rId7"/>
    <p:sldId id="266" r:id="rId8"/>
    <p:sldId id="301" r:id="rId9"/>
    <p:sldId id="300" r:id="rId10"/>
    <p:sldId id="358" r:id="rId11"/>
    <p:sldId id="302" r:id="rId12"/>
    <p:sldId id="303" r:id="rId13"/>
    <p:sldId id="304" r:id="rId14"/>
    <p:sldId id="305" r:id="rId15"/>
    <p:sldId id="306" r:id="rId16"/>
    <p:sldId id="355" r:id="rId17"/>
    <p:sldId id="307" r:id="rId18"/>
    <p:sldId id="308" r:id="rId19"/>
    <p:sldId id="309" r:id="rId20"/>
    <p:sldId id="310" r:id="rId21"/>
    <p:sldId id="311" r:id="rId22"/>
    <p:sldId id="312" r:id="rId23"/>
    <p:sldId id="313" r:id="rId24"/>
    <p:sldId id="314" r:id="rId25"/>
    <p:sldId id="315" r:id="rId26"/>
    <p:sldId id="316" r:id="rId27"/>
    <p:sldId id="317" r:id="rId28"/>
    <p:sldId id="318" r:id="rId29"/>
    <p:sldId id="319" r:id="rId30"/>
    <p:sldId id="357" r:id="rId31"/>
    <p:sldId id="320" r:id="rId32"/>
    <p:sldId id="321" r:id="rId33"/>
    <p:sldId id="359" r:id="rId34"/>
    <p:sldId id="322" r:id="rId35"/>
    <p:sldId id="323" r:id="rId36"/>
    <p:sldId id="324" r:id="rId37"/>
    <p:sldId id="325" r:id="rId38"/>
    <p:sldId id="326" r:id="rId39"/>
    <p:sldId id="327" r:id="rId40"/>
    <p:sldId id="328" r:id="rId41"/>
    <p:sldId id="329" r:id="rId42"/>
    <p:sldId id="330" r:id="rId43"/>
    <p:sldId id="331" r:id="rId44"/>
    <p:sldId id="332" r:id="rId45"/>
    <p:sldId id="333" r:id="rId46"/>
    <p:sldId id="334" r:id="rId47"/>
    <p:sldId id="335" r:id="rId48"/>
    <p:sldId id="336" r:id="rId49"/>
    <p:sldId id="337" r:id="rId50"/>
    <p:sldId id="338" r:id="rId51"/>
    <p:sldId id="339" r:id="rId52"/>
    <p:sldId id="340" r:id="rId53"/>
    <p:sldId id="341" r:id="rId54"/>
    <p:sldId id="342" r:id="rId55"/>
    <p:sldId id="343" r:id="rId56"/>
    <p:sldId id="344" r:id="rId57"/>
    <p:sldId id="345" r:id="rId58"/>
    <p:sldId id="346" r:id="rId59"/>
    <p:sldId id="347" r:id="rId60"/>
    <p:sldId id="348" r:id="rId61"/>
    <p:sldId id="349" r:id="rId62"/>
    <p:sldId id="350" r:id="rId63"/>
    <p:sldId id="351" r:id="rId64"/>
    <p:sldId id="352" r:id="rId65"/>
    <p:sldId id="353" r:id="rId66"/>
    <p:sldId id="354" r:id="rId67"/>
    <p:sldId id="362" r:id="rId68"/>
    <p:sldId id="363" r:id="rId69"/>
    <p:sldId id="274" r:id="rId70"/>
    <p:sldId id="295" r:id="rId71"/>
    <p:sldId id="291" r:id="rId72"/>
    <p:sldId id="289" r:id="rId73"/>
    <p:sldId id="361" r:id="rId74"/>
    <p:sldId id="364" r:id="rId75"/>
    <p:sldId id="365" r:id="rId76"/>
    <p:sldId id="296" r:id="rId77"/>
    <p:sldId id="297" r:id="rId78"/>
    <p:sldId id="299"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71" autoAdjust="0"/>
    <p:restoredTop sz="86964"/>
  </p:normalViewPr>
  <p:slideViewPr>
    <p:cSldViewPr snapToGrid="0" snapToObjects="1" showGuides="1">
      <p:cViewPr varScale="1">
        <p:scale>
          <a:sx n="85" d="100"/>
          <a:sy n="85" d="100"/>
        </p:scale>
        <p:origin x="1064" y="176"/>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47AC19-1E35-2D46-A6B6-9B5041B701B3}" type="doc">
      <dgm:prSet loTypeId="urn:microsoft.com/office/officeart/2005/8/layout/process3" loCatId="" qsTypeId="urn:microsoft.com/office/officeart/2005/8/quickstyle/simple1" qsCatId="simple" csTypeId="urn:microsoft.com/office/officeart/2005/8/colors/accent1_2" csCatId="accent1" phldr="1"/>
      <dgm:spPr/>
      <dgm:t>
        <a:bodyPr/>
        <a:lstStyle/>
        <a:p>
          <a:endParaRPr lang="en-US"/>
        </a:p>
      </dgm:t>
    </dgm:pt>
    <dgm:pt modelId="{F2B3DCC5-F2F6-6842-BC71-7C773F7B0147}">
      <dgm:prSet phldrT="[Text]"/>
      <dgm:spPr/>
      <dgm:t>
        <a:bodyPr/>
        <a:lstStyle/>
        <a:p>
          <a:r>
            <a:rPr lang="en-US" dirty="0" err="1">
              <a:latin typeface="Meiryo UI" panose="020B0604030504040204" pitchFamily="50" charset="-128"/>
              <a:ea typeface="Meiryo UI" panose="020B0604030504040204" pitchFamily="50" charset="-128"/>
            </a:rPr>
            <a:t>事前学習</a:t>
          </a:r>
          <a:endParaRPr lang="en-US" dirty="0">
            <a:latin typeface="Meiryo UI" panose="020B0604030504040204" pitchFamily="50" charset="-128"/>
            <a:ea typeface="Meiryo UI" panose="020B0604030504040204" pitchFamily="50" charset="-128"/>
          </a:endParaRPr>
        </a:p>
      </dgm:t>
    </dgm:pt>
    <dgm:pt modelId="{3F31E615-F87C-784D-8D82-0C581057AC01}" type="parTrans" cxnId="{FF410F17-C831-804E-A60F-E947895AC471}">
      <dgm:prSet/>
      <dgm:spPr/>
      <dgm:t>
        <a:bodyPr/>
        <a:lstStyle/>
        <a:p>
          <a:endParaRPr lang="en-US"/>
        </a:p>
      </dgm:t>
    </dgm:pt>
    <dgm:pt modelId="{67A763B7-5610-E34C-8B63-824562E7244E}" type="sibTrans" cxnId="{FF410F17-C831-804E-A60F-E947895AC471}">
      <dgm:prSet/>
      <dgm:spPr/>
      <dgm:t>
        <a:bodyPr/>
        <a:lstStyle/>
        <a:p>
          <a:endParaRPr lang="en-US"/>
        </a:p>
      </dgm:t>
    </dgm:pt>
    <dgm:pt modelId="{20D61EAB-0D4B-9C45-9F0C-FF2FC9EE819D}">
      <dgm:prSet phldrT="[Text]"/>
      <dgm:spPr/>
      <dgm:t>
        <a:bodyPr/>
        <a:lstStyle/>
        <a:p>
          <a:r>
            <a:rPr lang="en-US" dirty="0" err="1">
              <a:latin typeface="Meiryo UI" panose="020B0604030504040204" pitchFamily="50" charset="-128"/>
              <a:ea typeface="Meiryo UI" panose="020B0604030504040204" pitchFamily="50" charset="-128"/>
            </a:rPr>
            <a:t>動画教材視聴</a:t>
          </a:r>
          <a:r>
            <a:rPr lang="en-US" dirty="0">
              <a:latin typeface="Meiryo UI" panose="020B0604030504040204" pitchFamily="50" charset="-128"/>
              <a:ea typeface="Meiryo UI" panose="020B0604030504040204" pitchFamily="50" charset="-128"/>
            </a:rPr>
            <a:t> (5章13本)</a:t>
          </a:r>
        </a:p>
      </dgm:t>
    </dgm:pt>
    <dgm:pt modelId="{04FC15EA-20BD-F24A-A92B-BD512A9C4D97}" type="parTrans" cxnId="{3FF0D7C4-77DA-0F47-9F21-10705B39DC50}">
      <dgm:prSet/>
      <dgm:spPr/>
      <dgm:t>
        <a:bodyPr/>
        <a:lstStyle/>
        <a:p>
          <a:endParaRPr lang="en-US"/>
        </a:p>
      </dgm:t>
    </dgm:pt>
    <dgm:pt modelId="{875F427A-DAD6-3441-8CB0-B41190B86F5A}" type="sibTrans" cxnId="{3FF0D7C4-77DA-0F47-9F21-10705B39DC50}">
      <dgm:prSet/>
      <dgm:spPr/>
      <dgm:t>
        <a:bodyPr/>
        <a:lstStyle/>
        <a:p>
          <a:endParaRPr lang="en-US"/>
        </a:p>
      </dgm:t>
    </dgm:pt>
    <dgm:pt modelId="{257E33D2-08D7-0144-B666-9252E1C4A4C8}">
      <dgm:prSet phldrT="[Text]"/>
      <dgm:spPr>
        <a:solidFill>
          <a:srgbClr val="002060"/>
        </a:solidFill>
      </dgm:spPr>
      <dgm:t>
        <a:bodyPr/>
        <a:lstStyle/>
        <a:p>
          <a:r>
            <a:rPr lang="en-US" dirty="0" err="1">
              <a:latin typeface="Meiryo UI" panose="020B0604030504040204" pitchFamily="50" charset="-128"/>
              <a:ea typeface="Meiryo UI" panose="020B0604030504040204" pitchFamily="50" charset="-128"/>
            </a:rPr>
            <a:t>研修</a:t>
          </a:r>
          <a:r>
            <a:rPr lang="en-US" dirty="0">
              <a:latin typeface="Meiryo UI" panose="020B0604030504040204" pitchFamily="50" charset="-128"/>
              <a:ea typeface="Meiryo UI" panose="020B0604030504040204" pitchFamily="50" charset="-128"/>
            </a:rPr>
            <a:t>(2日間)</a:t>
          </a:r>
        </a:p>
      </dgm:t>
    </dgm:pt>
    <dgm:pt modelId="{E4027910-9401-364E-86CE-E9D73CEEA542}" type="parTrans" cxnId="{F2BC0DED-4CE2-7441-AE72-52C5B63C7E0A}">
      <dgm:prSet/>
      <dgm:spPr/>
      <dgm:t>
        <a:bodyPr/>
        <a:lstStyle/>
        <a:p>
          <a:endParaRPr lang="en-US"/>
        </a:p>
      </dgm:t>
    </dgm:pt>
    <dgm:pt modelId="{9246A475-8140-374A-8CDC-883B25F06885}" type="sibTrans" cxnId="{F2BC0DED-4CE2-7441-AE72-52C5B63C7E0A}">
      <dgm:prSet/>
      <dgm:spPr/>
      <dgm:t>
        <a:bodyPr/>
        <a:lstStyle/>
        <a:p>
          <a:endParaRPr lang="en-US"/>
        </a:p>
      </dgm:t>
    </dgm:pt>
    <dgm:pt modelId="{535557AE-CFD2-6045-B6F6-E850C4824ACB}">
      <dgm:prSet phldrT="[Text]"/>
      <dgm:spPr/>
      <dgm:t>
        <a:bodyPr/>
        <a:lstStyle/>
        <a:p>
          <a:r>
            <a:rPr lang="en-US" dirty="0">
              <a:latin typeface="Meiryo UI" panose="020B0604030504040204" pitchFamily="50" charset="-128"/>
              <a:ea typeface="Meiryo UI" panose="020B0604030504040204" pitchFamily="50" charset="-128"/>
            </a:rPr>
            <a:t>1日目3時間、2日目3時間、計6時間</a:t>
          </a:r>
        </a:p>
      </dgm:t>
    </dgm:pt>
    <dgm:pt modelId="{9B272C4F-CC83-C145-8457-C22FB871C9AD}" type="parTrans" cxnId="{4EB76577-56DE-C548-A6DB-DCE22433BE09}">
      <dgm:prSet/>
      <dgm:spPr/>
      <dgm:t>
        <a:bodyPr/>
        <a:lstStyle/>
        <a:p>
          <a:endParaRPr lang="en-US"/>
        </a:p>
      </dgm:t>
    </dgm:pt>
    <dgm:pt modelId="{3096B5BF-DB3E-124A-BF4D-2B58BA2EAF12}" type="sibTrans" cxnId="{4EB76577-56DE-C548-A6DB-DCE22433BE09}">
      <dgm:prSet/>
      <dgm:spPr/>
      <dgm:t>
        <a:bodyPr/>
        <a:lstStyle/>
        <a:p>
          <a:endParaRPr lang="en-US"/>
        </a:p>
      </dgm:t>
    </dgm:pt>
    <dgm:pt modelId="{2403EF01-3A69-9645-8934-0B366597E069}">
      <dgm:prSet phldrT="[Text]"/>
      <dgm:spPr/>
      <dgm:t>
        <a:bodyPr/>
        <a:lstStyle/>
        <a:p>
          <a:r>
            <a:rPr lang="en-US" dirty="0" err="1">
              <a:latin typeface="Meiryo UI" panose="020B0604030504040204" pitchFamily="50" charset="-128"/>
              <a:ea typeface="Meiryo UI" panose="020B0604030504040204" pitchFamily="50" charset="-128"/>
            </a:rPr>
            <a:t>事後教材</a:t>
          </a:r>
          <a:endParaRPr lang="en-US" dirty="0">
            <a:latin typeface="Meiryo UI" panose="020B0604030504040204" pitchFamily="50" charset="-128"/>
            <a:ea typeface="Meiryo UI" panose="020B0604030504040204" pitchFamily="50" charset="-128"/>
          </a:endParaRPr>
        </a:p>
      </dgm:t>
    </dgm:pt>
    <dgm:pt modelId="{45AA06AC-2876-DB4D-A81D-8D4345C01E5E}" type="parTrans" cxnId="{189E9EFD-EF2D-B947-BC5B-B76016D3206A}">
      <dgm:prSet/>
      <dgm:spPr/>
      <dgm:t>
        <a:bodyPr/>
        <a:lstStyle/>
        <a:p>
          <a:endParaRPr lang="en-US"/>
        </a:p>
      </dgm:t>
    </dgm:pt>
    <dgm:pt modelId="{9C9711B6-4361-B047-9C81-9F0F40BAFE70}" type="sibTrans" cxnId="{189E9EFD-EF2D-B947-BC5B-B76016D3206A}">
      <dgm:prSet/>
      <dgm:spPr/>
      <dgm:t>
        <a:bodyPr/>
        <a:lstStyle/>
        <a:p>
          <a:endParaRPr lang="en-US"/>
        </a:p>
      </dgm:t>
    </dgm:pt>
    <dgm:pt modelId="{64C65C9A-C241-3547-9781-1435D3AA60C3}">
      <dgm:prSet phldrT="[Text]"/>
      <dgm:spPr/>
      <dgm:t>
        <a:bodyPr/>
        <a:lstStyle/>
        <a:p>
          <a:r>
            <a:rPr lang="en-US" dirty="0" err="1">
              <a:latin typeface="Meiryo UI" panose="020B0604030504040204" pitchFamily="50" charset="-128"/>
              <a:ea typeface="Meiryo UI" panose="020B0604030504040204" pitchFamily="50" charset="-128"/>
            </a:rPr>
            <a:t>復習に活用</a:t>
          </a:r>
          <a:endParaRPr lang="en-US" dirty="0">
            <a:latin typeface="Meiryo UI" panose="020B0604030504040204" pitchFamily="50" charset="-128"/>
            <a:ea typeface="Meiryo UI" panose="020B0604030504040204" pitchFamily="50" charset="-128"/>
          </a:endParaRPr>
        </a:p>
      </dgm:t>
    </dgm:pt>
    <dgm:pt modelId="{6ACA05ED-0FD7-8943-AEEA-BDDD1F78A61B}" type="parTrans" cxnId="{0DFAEA02-31D9-B242-8F87-28E030053CAF}">
      <dgm:prSet/>
      <dgm:spPr/>
      <dgm:t>
        <a:bodyPr/>
        <a:lstStyle/>
        <a:p>
          <a:endParaRPr lang="en-US"/>
        </a:p>
      </dgm:t>
    </dgm:pt>
    <dgm:pt modelId="{4352BE70-07AE-5048-BECC-FB315A99B957}" type="sibTrans" cxnId="{0DFAEA02-31D9-B242-8F87-28E030053CAF}">
      <dgm:prSet/>
      <dgm:spPr/>
      <dgm:t>
        <a:bodyPr/>
        <a:lstStyle/>
        <a:p>
          <a:endParaRPr lang="en-US"/>
        </a:p>
      </dgm:t>
    </dgm:pt>
    <dgm:pt modelId="{CFF8A386-CE30-B84C-984C-1329121F0C36}">
      <dgm:prSet phldrT="[Text]"/>
      <dgm:spPr/>
      <dgm:t>
        <a:bodyPr/>
        <a:lstStyle/>
        <a:p>
          <a:r>
            <a:rPr lang="en-US" dirty="0" err="1"/>
            <a:t>最終課題</a:t>
          </a:r>
          <a:endParaRPr lang="en-US" dirty="0"/>
        </a:p>
      </dgm:t>
    </dgm:pt>
    <dgm:pt modelId="{8BD3E75E-12F1-5844-B6B6-28EF290C56C6}" type="parTrans" cxnId="{17B5447C-6368-9C49-998E-49D080175ADF}">
      <dgm:prSet/>
      <dgm:spPr/>
      <dgm:t>
        <a:bodyPr/>
        <a:lstStyle/>
        <a:p>
          <a:endParaRPr lang="en-US"/>
        </a:p>
      </dgm:t>
    </dgm:pt>
    <dgm:pt modelId="{F76CCC88-BC13-2C4A-9C84-939083EBB025}" type="sibTrans" cxnId="{17B5447C-6368-9C49-998E-49D080175ADF}">
      <dgm:prSet/>
      <dgm:spPr/>
      <dgm:t>
        <a:bodyPr/>
        <a:lstStyle/>
        <a:p>
          <a:endParaRPr lang="en-US"/>
        </a:p>
      </dgm:t>
    </dgm:pt>
    <dgm:pt modelId="{F188359C-E355-F24C-8FAF-4B44F351C6F8}">
      <dgm:prSet phldrT="[Text]"/>
      <dgm:spPr/>
      <dgm:t>
        <a:bodyPr/>
        <a:lstStyle/>
        <a:p>
          <a:endParaRPr lang="en-US" dirty="0"/>
        </a:p>
      </dgm:t>
    </dgm:pt>
    <dgm:pt modelId="{C306219F-3306-FA47-8780-F8975C033FD4}" type="parTrans" cxnId="{BB17D59D-B6B3-7B4A-8C65-60B88A9A7699}">
      <dgm:prSet/>
      <dgm:spPr/>
      <dgm:t>
        <a:bodyPr/>
        <a:lstStyle/>
        <a:p>
          <a:endParaRPr lang="en-US"/>
        </a:p>
      </dgm:t>
    </dgm:pt>
    <dgm:pt modelId="{B96090FE-DA74-0547-B9D0-193321F1FA68}" type="sibTrans" cxnId="{BB17D59D-B6B3-7B4A-8C65-60B88A9A7699}">
      <dgm:prSet/>
      <dgm:spPr/>
      <dgm:t>
        <a:bodyPr/>
        <a:lstStyle/>
        <a:p>
          <a:endParaRPr lang="en-US"/>
        </a:p>
      </dgm:t>
    </dgm:pt>
    <dgm:pt modelId="{5D279977-17A8-124B-AD36-AF09DE0B67BE}">
      <dgm:prSet phldrT="[Text]"/>
      <dgm:spPr/>
      <dgm:t>
        <a:bodyPr/>
        <a:lstStyle/>
        <a:p>
          <a:r>
            <a:rPr lang="en-US" dirty="0" err="1">
              <a:latin typeface="Meiryo UI" panose="020B0604030504040204" pitchFamily="50" charset="-128"/>
              <a:ea typeface="Meiryo UI" panose="020B0604030504040204" pitchFamily="50" charset="-128"/>
            </a:rPr>
            <a:t>演習、ディスカッションを中心に</a:t>
          </a:r>
          <a:endParaRPr lang="en-US" dirty="0">
            <a:latin typeface="Meiryo UI" panose="020B0604030504040204" pitchFamily="50" charset="-128"/>
            <a:ea typeface="Meiryo UI" panose="020B0604030504040204" pitchFamily="50" charset="-128"/>
          </a:endParaRPr>
        </a:p>
      </dgm:t>
    </dgm:pt>
    <dgm:pt modelId="{1D0F9AA3-13B9-E841-A1D5-6983DB1B5EB9}" type="parTrans" cxnId="{7A2655DD-3A79-FC4C-9321-5601EBE46370}">
      <dgm:prSet/>
      <dgm:spPr/>
      <dgm:t>
        <a:bodyPr/>
        <a:lstStyle/>
        <a:p>
          <a:endParaRPr lang="en-US"/>
        </a:p>
      </dgm:t>
    </dgm:pt>
    <dgm:pt modelId="{4F2470CF-8937-794F-BF51-2BC5050342B0}" type="sibTrans" cxnId="{7A2655DD-3A79-FC4C-9321-5601EBE46370}">
      <dgm:prSet/>
      <dgm:spPr/>
      <dgm:t>
        <a:bodyPr/>
        <a:lstStyle/>
        <a:p>
          <a:endParaRPr lang="en-US"/>
        </a:p>
      </dgm:t>
    </dgm:pt>
    <dgm:pt modelId="{95354747-CF3E-6642-A6EC-8695F3136B0C}">
      <dgm:prSet phldrT="[Text]"/>
      <dgm:spPr/>
      <dgm:t>
        <a:bodyPr/>
        <a:lstStyle/>
        <a:p>
          <a:r>
            <a:rPr lang="en-US" dirty="0" err="1">
              <a:latin typeface="Meiryo UI" panose="020B0604030504040204" pitchFamily="50" charset="-128"/>
              <a:ea typeface="Meiryo UI" panose="020B0604030504040204" pitchFamily="50" charset="-128"/>
            </a:rPr>
            <a:t>授業用に作成した動画教材</a:t>
          </a:r>
          <a:r>
            <a:rPr lang="en-US" dirty="0">
              <a:latin typeface="Meiryo UI" panose="020B0604030504040204" pitchFamily="50" charset="-128"/>
              <a:ea typeface="Meiryo UI" panose="020B0604030504040204" pitchFamily="50" charset="-128"/>
            </a:rPr>
            <a:t>*</a:t>
          </a:r>
        </a:p>
      </dgm:t>
    </dgm:pt>
    <dgm:pt modelId="{2C3B016B-6668-8944-A182-12DF6B0381D9}" type="parTrans" cxnId="{0DA10C76-B5DC-6043-AC58-E274DC4ED2DB}">
      <dgm:prSet/>
      <dgm:spPr/>
      <dgm:t>
        <a:bodyPr/>
        <a:lstStyle/>
        <a:p>
          <a:endParaRPr lang="en-US"/>
        </a:p>
      </dgm:t>
    </dgm:pt>
    <dgm:pt modelId="{3BC64A87-02D2-6642-B01A-AC0151E9FCA0}" type="sibTrans" cxnId="{0DA10C76-B5DC-6043-AC58-E274DC4ED2DB}">
      <dgm:prSet/>
      <dgm:spPr/>
      <dgm:t>
        <a:bodyPr/>
        <a:lstStyle/>
        <a:p>
          <a:endParaRPr lang="en-US"/>
        </a:p>
      </dgm:t>
    </dgm:pt>
    <dgm:pt modelId="{AB968300-6FD6-944E-BFA6-FFDDCDEEC406}">
      <dgm:prSet phldrT="[Text]"/>
      <dgm:spPr/>
      <dgm:t>
        <a:bodyPr/>
        <a:lstStyle/>
        <a:p>
          <a:r>
            <a:rPr lang="en-US" dirty="0" err="1">
              <a:latin typeface="Meiryo UI" panose="020B0604030504040204" pitchFamily="50" charset="-128"/>
              <a:ea typeface="Meiryo UI" panose="020B0604030504040204" pitchFamily="50" charset="-128"/>
            </a:rPr>
            <a:t>学生が動画教材を活用している動画・写真</a:t>
          </a:r>
          <a:endParaRPr lang="en-US" dirty="0">
            <a:latin typeface="Meiryo UI" panose="020B0604030504040204" pitchFamily="50" charset="-128"/>
            <a:ea typeface="Meiryo UI" panose="020B0604030504040204" pitchFamily="50" charset="-128"/>
          </a:endParaRPr>
        </a:p>
      </dgm:t>
    </dgm:pt>
    <dgm:pt modelId="{0B3D61C7-5314-0742-888C-CF8C2F4B9C18}" type="parTrans" cxnId="{959AAB7C-DFBB-C242-8097-A194C6F19913}">
      <dgm:prSet/>
      <dgm:spPr/>
      <dgm:t>
        <a:bodyPr/>
        <a:lstStyle/>
        <a:p>
          <a:endParaRPr lang="en-US"/>
        </a:p>
      </dgm:t>
    </dgm:pt>
    <dgm:pt modelId="{AA9F4805-E20C-7D49-B3D8-464D1BCF3FF1}" type="sibTrans" cxnId="{959AAB7C-DFBB-C242-8097-A194C6F19913}">
      <dgm:prSet/>
      <dgm:spPr/>
      <dgm:t>
        <a:bodyPr/>
        <a:lstStyle/>
        <a:p>
          <a:endParaRPr lang="en-US"/>
        </a:p>
      </dgm:t>
    </dgm:pt>
    <dgm:pt modelId="{8B0A427E-408C-A741-854D-6566BA0502F2}">
      <dgm:prSet phldrT="[Text]"/>
      <dgm:spPr/>
      <dgm:t>
        <a:bodyPr/>
        <a:lstStyle/>
        <a:p>
          <a:r>
            <a:rPr lang="en-US" dirty="0" err="1">
              <a:latin typeface="Meiryo UI" panose="020B0604030504040204" pitchFamily="50" charset="-128"/>
              <a:ea typeface="Meiryo UI" panose="020B0604030504040204" pitchFamily="50" charset="-128"/>
            </a:rPr>
            <a:t>学生の感想</a:t>
          </a:r>
          <a:endParaRPr lang="en-US" dirty="0">
            <a:latin typeface="Meiryo UI" panose="020B0604030504040204" pitchFamily="50" charset="-128"/>
            <a:ea typeface="Meiryo UI" panose="020B0604030504040204" pitchFamily="50" charset="-128"/>
          </a:endParaRPr>
        </a:p>
      </dgm:t>
    </dgm:pt>
    <dgm:pt modelId="{D7B5222B-4801-8B43-8282-D3B837C849E5}" type="parTrans" cxnId="{29AC01F0-5554-7340-A1A5-313CCD75FA43}">
      <dgm:prSet/>
      <dgm:spPr/>
      <dgm:t>
        <a:bodyPr/>
        <a:lstStyle/>
        <a:p>
          <a:endParaRPr lang="en-US"/>
        </a:p>
      </dgm:t>
    </dgm:pt>
    <dgm:pt modelId="{16D78712-0D2E-E34D-9F55-4D7FDE7FA74C}" type="sibTrans" cxnId="{29AC01F0-5554-7340-A1A5-313CCD75FA43}">
      <dgm:prSet/>
      <dgm:spPr/>
      <dgm:t>
        <a:bodyPr/>
        <a:lstStyle/>
        <a:p>
          <a:endParaRPr lang="en-US"/>
        </a:p>
      </dgm:t>
    </dgm:pt>
    <dgm:pt modelId="{71EA8FC9-3932-994F-BA19-64893D4BD8C4}">
      <dgm:prSet phldrT="[Text]"/>
      <dgm:spPr/>
      <dgm:t>
        <a:bodyPr/>
        <a:lstStyle/>
        <a:p>
          <a:r>
            <a:rPr lang="en-US" dirty="0" err="1">
              <a:latin typeface="Meiryo UI" panose="020B0604030504040204" pitchFamily="50" charset="-128"/>
              <a:ea typeface="Meiryo UI" panose="020B0604030504040204" pitchFamily="50" charset="-128"/>
            </a:rPr>
            <a:t>忘れてしまったときに参照</a:t>
          </a:r>
          <a:endParaRPr lang="en-US" dirty="0">
            <a:latin typeface="Meiryo UI" panose="020B0604030504040204" pitchFamily="50" charset="-128"/>
            <a:ea typeface="Meiryo UI" panose="020B0604030504040204" pitchFamily="50" charset="-128"/>
          </a:endParaRPr>
        </a:p>
      </dgm:t>
    </dgm:pt>
    <dgm:pt modelId="{7B903A0A-F0ED-FA4F-A9E3-9C5DB156DFB9}" type="parTrans" cxnId="{F693F995-E193-9046-AD13-4A889AF6E7CE}">
      <dgm:prSet/>
      <dgm:spPr/>
      <dgm:t>
        <a:bodyPr/>
        <a:lstStyle/>
        <a:p>
          <a:endParaRPr lang="en-US"/>
        </a:p>
      </dgm:t>
    </dgm:pt>
    <dgm:pt modelId="{2A03EB73-9AC5-4B4D-8E07-D3DDF8B315B1}" type="sibTrans" cxnId="{F693F995-E193-9046-AD13-4A889AF6E7CE}">
      <dgm:prSet/>
      <dgm:spPr/>
      <dgm:t>
        <a:bodyPr/>
        <a:lstStyle/>
        <a:p>
          <a:endParaRPr lang="en-US"/>
        </a:p>
      </dgm:t>
    </dgm:pt>
    <dgm:pt modelId="{CFE1E52C-6666-814C-8000-604E7A2E3E8C}">
      <dgm:prSet phldrT="[Text]"/>
      <dgm:spPr/>
      <dgm:t>
        <a:bodyPr/>
        <a:lstStyle/>
        <a:p>
          <a:r>
            <a:rPr lang="en-US" dirty="0" err="1">
              <a:latin typeface="Meiryo UI" panose="020B0604030504040204" pitchFamily="50" charset="-128"/>
              <a:ea typeface="Meiryo UI" panose="020B0604030504040204" pitchFamily="50" charset="-128"/>
            </a:rPr>
            <a:t>授業用動画を制作した振り返り、または、授業で動画を活用した振り返り</a:t>
          </a:r>
          <a:r>
            <a:rPr lang="en-US" dirty="0">
              <a:latin typeface="Meiryo UI" panose="020B0604030504040204" pitchFamily="50" charset="-128"/>
              <a:ea typeface="Meiryo UI" panose="020B0604030504040204" pitchFamily="50" charset="-128"/>
            </a:rPr>
            <a:t>*</a:t>
          </a:r>
        </a:p>
      </dgm:t>
    </dgm:pt>
    <dgm:pt modelId="{CE7A6F1B-2862-A848-B5D7-B4BA3716553A}" type="parTrans" cxnId="{382BF563-F254-2545-ADBE-7ECF298F04BC}">
      <dgm:prSet/>
      <dgm:spPr/>
      <dgm:t>
        <a:bodyPr/>
        <a:lstStyle/>
        <a:p>
          <a:endParaRPr lang="en-US"/>
        </a:p>
      </dgm:t>
    </dgm:pt>
    <dgm:pt modelId="{A247A9BC-7C45-BD4A-AE04-ED8850ABABD8}" type="sibTrans" cxnId="{382BF563-F254-2545-ADBE-7ECF298F04BC}">
      <dgm:prSet/>
      <dgm:spPr/>
      <dgm:t>
        <a:bodyPr/>
        <a:lstStyle/>
        <a:p>
          <a:endParaRPr lang="en-US"/>
        </a:p>
      </dgm:t>
    </dgm:pt>
    <dgm:pt modelId="{36760D61-895C-ED49-9844-9061B02C7871}">
      <dgm:prSet phldrT="[Text]"/>
      <dgm:spPr/>
      <dgm:t>
        <a:bodyPr/>
        <a:lstStyle/>
        <a:p>
          <a:r>
            <a:rPr lang="en-US" dirty="0" err="1">
              <a:latin typeface="Meiryo UI" panose="020B0604030504040204" pitchFamily="50" charset="-128"/>
              <a:ea typeface="Meiryo UI" panose="020B0604030504040204" pitchFamily="50" charset="-128"/>
            </a:rPr>
            <a:t>指導案シート</a:t>
          </a:r>
          <a:r>
            <a:rPr lang="en-US" dirty="0">
              <a:latin typeface="Meiryo UI" panose="020B0604030504040204" pitchFamily="50" charset="-128"/>
              <a:ea typeface="Meiryo UI" panose="020B0604030504040204" pitchFamily="50" charset="-128"/>
            </a:rPr>
            <a:t>*</a:t>
          </a:r>
        </a:p>
      </dgm:t>
    </dgm:pt>
    <dgm:pt modelId="{EA059723-4261-5847-A2A0-682C4A952300}" type="parTrans" cxnId="{19CA2A73-0920-A241-817E-019D009969FB}">
      <dgm:prSet/>
      <dgm:spPr/>
      <dgm:t>
        <a:bodyPr/>
        <a:lstStyle/>
        <a:p>
          <a:endParaRPr lang="en-US"/>
        </a:p>
      </dgm:t>
    </dgm:pt>
    <dgm:pt modelId="{33606A95-DC30-984E-B53D-1E4088FC165D}" type="sibTrans" cxnId="{19CA2A73-0920-A241-817E-019D009969FB}">
      <dgm:prSet/>
      <dgm:spPr/>
      <dgm:t>
        <a:bodyPr/>
        <a:lstStyle/>
        <a:p>
          <a:endParaRPr lang="en-US"/>
        </a:p>
      </dgm:t>
    </dgm:pt>
    <dgm:pt modelId="{A2509EE2-922B-1347-B7DE-2D4EBBBE0DAE}">
      <dgm:prSet phldrT="[Text]"/>
      <dgm:spPr/>
      <dgm:t>
        <a:bodyPr/>
        <a:lstStyle/>
        <a:p>
          <a:r>
            <a:rPr lang="en-US" dirty="0">
              <a:latin typeface="Meiryo UI" panose="020B0604030504040204" pitchFamily="50" charset="-128"/>
              <a:ea typeface="Meiryo UI" panose="020B0604030504040204" pitchFamily="50" charset="-128"/>
            </a:rPr>
            <a:t>全専研IDテキスト第1章と第5章</a:t>
          </a:r>
        </a:p>
      </dgm:t>
    </dgm:pt>
    <dgm:pt modelId="{16E1BE6D-EE62-9645-899C-B00A65499EBF}" type="parTrans" cxnId="{121CCF5A-59D6-8B49-8FA0-679F772D65E4}">
      <dgm:prSet/>
      <dgm:spPr/>
      <dgm:t>
        <a:bodyPr/>
        <a:lstStyle/>
        <a:p>
          <a:endParaRPr lang="en-US"/>
        </a:p>
      </dgm:t>
    </dgm:pt>
    <dgm:pt modelId="{B5DCEB68-02D6-F247-BC6C-FDA4EAE5956D}" type="sibTrans" cxnId="{121CCF5A-59D6-8B49-8FA0-679F772D65E4}">
      <dgm:prSet/>
      <dgm:spPr/>
      <dgm:t>
        <a:bodyPr/>
        <a:lstStyle/>
        <a:p>
          <a:endParaRPr lang="en-US"/>
        </a:p>
      </dgm:t>
    </dgm:pt>
    <dgm:pt modelId="{729DB466-6847-2441-BA33-F3FB3097D089}">
      <dgm:prSet phldrT="[Text]"/>
      <dgm:spPr/>
      <dgm:t>
        <a:bodyPr/>
        <a:lstStyle/>
        <a:p>
          <a:r>
            <a:rPr lang="en-US" dirty="0" err="1">
              <a:latin typeface="Meiryo UI" panose="020B0604030504040204" pitchFamily="50" charset="-128"/>
              <a:ea typeface="Meiryo UI" panose="020B0604030504040204" pitchFamily="50" charset="-128"/>
            </a:rPr>
            <a:t>LMSからの自己紹介</a:t>
          </a:r>
          <a:endParaRPr lang="en-US" dirty="0">
            <a:latin typeface="Meiryo UI" panose="020B0604030504040204" pitchFamily="50" charset="-128"/>
            <a:ea typeface="Meiryo UI" panose="020B0604030504040204" pitchFamily="50" charset="-128"/>
          </a:endParaRPr>
        </a:p>
      </dgm:t>
    </dgm:pt>
    <dgm:pt modelId="{1627883D-8BEA-0E46-9F32-4DB85A10BCFD}" type="parTrans" cxnId="{529942F4-D022-DB4D-A207-20AE7AF4805D}">
      <dgm:prSet/>
      <dgm:spPr/>
      <dgm:t>
        <a:bodyPr/>
        <a:lstStyle/>
        <a:p>
          <a:endParaRPr lang="en-US"/>
        </a:p>
      </dgm:t>
    </dgm:pt>
    <dgm:pt modelId="{FA5CBDF8-077A-254C-A5D4-14677A533A5E}" type="sibTrans" cxnId="{529942F4-D022-DB4D-A207-20AE7AF4805D}">
      <dgm:prSet/>
      <dgm:spPr/>
      <dgm:t>
        <a:bodyPr/>
        <a:lstStyle/>
        <a:p>
          <a:endParaRPr lang="en-US"/>
        </a:p>
      </dgm:t>
    </dgm:pt>
    <dgm:pt modelId="{E1BBC0FB-7E8D-A041-8391-BDC369E64BB2}">
      <dgm:prSet phldrT="[Text]"/>
      <dgm:spPr/>
      <dgm:t>
        <a:bodyPr/>
        <a:lstStyle/>
        <a:p>
          <a:r>
            <a:rPr lang="en-US" dirty="0" err="1">
              <a:latin typeface="Meiryo UI" panose="020B0604030504040204" pitchFamily="50" charset="-128"/>
              <a:ea typeface="Meiryo UI" panose="020B0604030504040204" pitchFamily="50" charset="-128"/>
            </a:rPr>
            <a:t>Gmail取得</a:t>
          </a:r>
          <a:endParaRPr lang="en-US" dirty="0">
            <a:latin typeface="Meiryo UI" panose="020B0604030504040204" pitchFamily="50" charset="-128"/>
            <a:ea typeface="Meiryo UI" panose="020B0604030504040204" pitchFamily="50" charset="-128"/>
          </a:endParaRPr>
        </a:p>
      </dgm:t>
    </dgm:pt>
    <dgm:pt modelId="{C596127B-677D-EF4B-8D56-B99E956ECBE0}" type="parTrans" cxnId="{0DCCAFDD-99CD-424C-BCDB-D5A193662CCB}">
      <dgm:prSet/>
      <dgm:spPr/>
      <dgm:t>
        <a:bodyPr/>
        <a:lstStyle/>
        <a:p>
          <a:endParaRPr lang="en-US"/>
        </a:p>
      </dgm:t>
    </dgm:pt>
    <dgm:pt modelId="{4AFE8FF2-42DA-6A41-BE2F-6930D70C3539}" type="sibTrans" cxnId="{0DCCAFDD-99CD-424C-BCDB-D5A193662CCB}">
      <dgm:prSet/>
      <dgm:spPr/>
      <dgm:t>
        <a:bodyPr/>
        <a:lstStyle/>
        <a:p>
          <a:endParaRPr lang="en-US"/>
        </a:p>
      </dgm:t>
    </dgm:pt>
    <dgm:pt modelId="{ED7FBD44-0C6B-4043-B6A8-0E3CF13BD412}" type="pres">
      <dgm:prSet presAssocID="{A947AC19-1E35-2D46-A6B6-9B5041B701B3}" presName="linearFlow" presStyleCnt="0">
        <dgm:presLayoutVars>
          <dgm:dir/>
          <dgm:animLvl val="lvl"/>
          <dgm:resizeHandles val="exact"/>
        </dgm:presLayoutVars>
      </dgm:prSet>
      <dgm:spPr/>
    </dgm:pt>
    <dgm:pt modelId="{7CBE6C2C-EBB9-CF47-91D9-BFE178B2FCDC}" type="pres">
      <dgm:prSet presAssocID="{F2B3DCC5-F2F6-6842-BC71-7C773F7B0147}" presName="composite" presStyleCnt="0"/>
      <dgm:spPr/>
    </dgm:pt>
    <dgm:pt modelId="{3E92327C-AA54-F740-BD8E-DCDA0F410212}" type="pres">
      <dgm:prSet presAssocID="{F2B3DCC5-F2F6-6842-BC71-7C773F7B0147}" presName="parTx" presStyleLbl="node1" presStyleIdx="0" presStyleCnt="4">
        <dgm:presLayoutVars>
          <dgm:chMax val="0"/>
          <dgm:chPref val="0"/>
          <dgm:bulletEnabled val="1"/>
        </dgm:presLayoutVars>
      </dgm:prSet>
      <dgm:spPr/>
    </dgm:pt>
    <dgm:pt modelId="{3B63547C-0238-4D42-B995-9314BF13D114}" type="pres">
      <dgm:prSet presAssocID="{F2B3DCC5-F2F6-6842-BC71-7C773F7B0147}" presName="parSh" presStyleLbl="node1" presStyleIdx="0" presStyleCnt="4"/>
      <dgm:spPr/>
    </dgm:pt>
    <dgm:pt modelId="{A81C119E-B350-6543-A131-2956A67A7F7D}" type="pres">
      <dgm:prSet presAssocID="{F2B3DCC5-F2F6-6842-BC71-7C773F7B0147}" presName="desTx" presStyleLbl="fgAcc1" presStyleIdx="0" presStyleCnt="4">
        <dgm:presLayoutVars>
          <dgm:bulletEnabled val="1"/>
        </dgm:presLayoutVars>
      </dgm:prSet>
      <dgm:spPr/>
    </dgm:pt>
    <dgm:pt modelId="{75FD5BBF-C803-E647-A0F6-478BF33AAD78}" type="pres">
      <dgm:prSet presAssocID="{67A763B7-5610-E34C-8B63-824562E7244E}" presName="sibTrans" presStyleLbl="sibTrans2D1" presStyleIdx="0" presStyleCnt="3"/>
      <dgm:spPr/>
    </dgm:pt>
    <dgm:pt modelId="{38A3E863-42E9-F243-AF80-2779222106C6}" type="pres">
      <dgm:prSet presAssocID="{67A763B7-5610-E34C-8B63-824562E7244E}" presName="connTx" presStyleLbl="sibTrans2D1" presStyleIdx="0" presStyleCnt="3"/>
      <dgm:spPr/>
    </dgm:pt>
    <dgm:pt modelId="{DAA03B01-BE39-664E-8F49-BA43C14A24D8}" type="pres">
      <dgm:prSet presAssocID="{257E33D2-08D7-0144-B666-9252E1C4A4C8}" presName="composite" presStyleCnt="0"/>
      <dgm:spPr/>
    </dgm:pt>
    <dgm:pt modelId="{42F4EF1F-A11A-E646-9940-D27CB760EF81}" type="pres">
      <dgm:prSet presAssocID="{257E33D2-08D7-0144-B666-9252E1C4A4C8}" presName="parTx" presStyleLbl="node1" presStyleIdx="0" presStyleCnt="4">
        <dgm:presLayoutVars>
          <dgm:chMax val="0"/>
          <dgm:chPref val="0"/>
          <dgm:bulletEnabled val="1"/>
        </dgm:presLayoutVars>
      </dgm:prSet>
      <dgm:spPr/>
    </dgm:pt>
    <dgm:pt modelId="{F27264BB-CDFB-B94C-814B-D7E94C09DA83}" type="pres">
      <dgm:prSet presAssocID="{257E33D2-08D7-0144-B666-9252E1C4A4C8}" presName="parSh" presStyleLbl="node1" presStyleIdx="1" presStyleCnt="4"/>
      <dgm:spPr/>
    </dgm:pt>
    <dgm:pt modelId="{B571019C-6B26-B045-9A8F-8153FA2EF9D7}" type="pres">
      <dgm:prSet presAssocID="{257E33D2-08D7-0144-B666-9252E1C4A4C8}" presName="desTx" presStyleLbl="fgAcc1" presStyleIdx="1" presStyleCnt="4">
        <dgm:presLayoutVars>
          <dgm:bulletEnabled val="1"/>
        </dgm:presLayoutVars>
      </dgm:prSet>
      <dgm:spPr/>
    </dgm:pt>
    <dgm:pt modelId="{CC0E5D1C-9FE6-024E-828E-5F0774DEEBAF}" type="pres">
      <dgm:prSet presAssocID="{9246A475-8140-374A-8CDC-883B25F06885}" presName="sibTrans" presStyleLbl="sibTrans2D1" presStyleIdx="1" presStyleCnt="3"/>
      <dgm:spPr/>
    </dgm:pt>
    <dgm:pt modelId="{0C9DD2D3-9D4A-7A40-9A2A-DFBCF1094329}" type="pres">
      <dgm:prSet presAssocID="{9246A475-8140-374A-8CDC-883B25F06885}" presName="connTx" presStyleLbl="sibTrans2D1" presStyleIdx="1" presStyleCnt="3"/>
      <dgm:spPr/>
    </dgm:pt>
    <dgm:pt modelId="{10B80D69-9CB6-9E46-9053-EEECE4419253}" type="pres">
      <dgm:prSet presAssocID="{2403EF01-3A69-9645-8934-0B366597E069}" presName="composite" presStyleCnt="0"/>
      <dgm:spPr/>
    </dgm:pt>
    <dgm:pt modelId="{F0331C2B-6AEF-524F-9640-891DE3C60CBD}" type="pres">
      <dgm:prSet presAssocID="{2403EF01-3A69-9645-8934-0B366597E069}" presName="parTx" presStyleLbl="node1" presStyleIdx="1" presStyleCnt="4">
        <dgm:presLayoutVars>
          <dgm:chMax val="0"/>
          <dgm:chPref val="0"/>
          <dgm:bulletEnabled val="1"/>
        </dgm:presLayoutVars>
      </dgm:prSet>
      <dgm:spPr/>
    </dgm:pt>
    <dgm:pt modelId="{A1BE6D5C-DC30-ED4D-85D8-90A67408475B}" type="pres">
      <dgm:prSet presAssocID="{2403EF01-3A69-9645-8934-0B366597E069}" presName="parSh" presStyleLbl="node1" presStyleIdx="2" presStyleCnt="4"/>
      <dgm:spPr/>
    </dgm:pt>
    <dgm:pt modelId="{D010C20C-47BC-C548-AB9F-5AE4BE7B046A}" type="pres">
      <dgm:prSet presAssocID="{2403EF01-3A69-9645-8934-0B366597E069}" presName="desTx" presStyleLbl="fgAcc1" presStyleIdx="2" presStyleCnt="4">
        <dgm:presLayoutVars>
          <dgm:bulletEnabled val="1"/>
        </dgm:presLayoutVars>
      </dgm:prSet>
      <dgm:spPr/>
    </dgm:pt>
    <dgm:pt modelId="{D7CAD21B-EFAB-1F48-AEA9-DCFC92FE3E22}" type="pres">
      <dgm:prSet presAssocID="{9C9711B6-4361-B047-9C81-9F0F40BAFE70}" presName="sibTrans" presStyleLbl="sibTrans2D1" presStyleIdx="2" presStyleCnt="3"/>
      <dgm:spPr/>
    </dgm:pt>
    <dgm:pt modelId="{16292366-6BA7-6F4F-B8CB-BA4F125BE3BF}" type="pres">
      <dgm:prSet presAssocID="{9C9711B6-4361-B047-9C81-9F0F40BAFE70}" presName="connTx" presStyleLbl="sibTrans2D1" presStyleIdx="2" presStyleCnt="3"/>
      <dgm:spPr/>
    </dgm:pt>
    <dgm:pt modelId="{B83EC7C0-53EF-6641-80CF-A53ACF28F041}" type="pres">
      <dgm:prSet presAssocID="{CFF8A386-CE30-B84C-984C-1329121F0C36}" presName="composite" presStyleCnt="0"/>
      <dgm:spPr/>
    </dgm:pt>
    <dgm:pt modelId="{7C08B386-2FFA-CA47-B164-A373CE13A8C2}" type="pres">
      <dgm:prSet presAssocID="{CFF8A386-CE30-B84C-984C-1329121F0C36}" presName="parTx" presStyleLbl="node1" presStyleIdx="2" presStyleCnt="4">
        <dgm:presLayoutVars>
          <dgm:chMax val="0"/>
          <dgm:chPref val="0"/>
          <dgm:bulletEnabled val="1"/>
        </dgm:presLayoutVars>
      </dgm:prSet>
      <dgm:spPr/>
    </dgm:pt>
    <dgm:pt modelId="{BBEA6368-6A68-5843-9077-1CA8C8C4F551}" type="pres">
      <dgm:prSet presAssocID="{CFF8A386-CE30-B84C-984C-1329121F0C36}" presName="parSh" presStyleLbl="node1" presStyleIdx="3" presStyleCnt="4"/>
      <dgm:spPr/>
    </dgm:pt>
    <dgm:pt modelId="{1444ABF6-5920-0641-8861-9657819DFBC0}" type="pres">
      <dgm:prSet presAssocID="{CFF8A386-CE30-B84C-984C-1329121F0C36}" presName="desTx" presStyleLbl="fgAcc1" presStyleIdx="3" presStyleCnt="4">
        <dgm:presLayoutVars>
          <dgm:bulletEnabled val="1"/>
        </dgm:presLayoutVars>
      </dgm:prSet>
      <dgm:spPr/>
    </dgm:pt>
  </dgm:ptLst>
  <dgm:cxnLst>
    <dgm:cxn modelId="{0DFAEA02-31D9-B242-8F87-28E030053CAF}" srcId="{2403EF01-3A69-9645-8934-0B366597E069}" destId="{64C65C9A-C241-3547-9781-1435D3AA60C3}" srcOrd="0" destOrd="0" parTransId="{6ACA05ED-0FD7-8943-AEEA-BDDD1F78A61B}" sibTransId="{4352BE70-07AE-5048-BECC-FB315A99B957}"/>
    <dgm:cxn modelId="{F1367D09-5A62-D841-80F8-A8ABA51BDE0D}" type="presOf" srcId="{5D279977-17A8-124B-AD36-AF09DE0B67BE}" destId="{B571019C-6B26-B045-9A8F-8153FA2EF9D7}" srcOrd="0" destOrd="1" presId="urn:microsoft.com/office/officeart/2005/8/layout/process3"/>
    <dgm:cxn modelId="{8C4E810A-EB4A-744F-86F8-82B6A4E455CD}" type="presOf" srcId="{257E33D2-08D7-0144-B666-9252E1C4A4C8}" destId="{42F4EF1F-A11A-E646-9940-D27CB760EF81}" srcOrd="0" destOrd="0" presId="urn:microsoft.com/office/officeart/2005/8/layout/process3"/>
    <dgm:cxn modelId="{8E3DCC0F-DEAD-D249-93E4-68FB90A9FCFC}" type="presOf" srcId="{CFE1E52C-6666-814C-8000-604E7A2E3E8C}" destId="{1444ABF6-5920-0641-8861-9657819DFBC0}" srcOrd="0" destOrd="1" presId="urn:microsoft.com/office/officeart/2005/8/layout/process3"/>
    <dgm:cxn modelId="{8A180911-7D00-AF42-8A18-2F6568BB1396}" type="presOf" srcId="{257E33D2-08D7-0144-B666-9252E1C4A4C8}" destId="{F27264BB-CDFB-B94C-814B-D7E94C09DA83}" srcOrd="1" destOrd="0" presId="urn:microsoft.com/office/officeart/2005/8/layout/process3"/>
    <dgm:cxn modelId="{FF410F17-C831-804E-A60F-E947895AC471}" srcId="{A947AC19-1E35-2D46-A6B6-9B5041B701B3}" destId="{F2B3DCC5-F2F6-6842-BC71-7C773F7B0147}" srcOrd="0" destOrd="0" parTransId="{3F31E615-F87C-784D-8D82-0C581057AC01}" sibTransId="{67A763B7-5610-E34C-8B63-824562E7244E}"/>
    <dgm:cxn modelId="{7F9A381C-6DC9-2047-A6E0-BBE47B7C0AED}" type="presOf" srcId="{AB968300-6FD6-944E-BFA6-FFDDCDEEC406}" destId="{1444ABF6-5920-0641-8861-9657819DFBC0}" srcOrd="0" destOrd="3" presId="urn:microsoft.com/office/officeart/2005/8/layout/process3"/>
    <dgm:cxn modelId="{41B5C41E-FFC0-1D4F-96DA-EF81ECA61BD2}" type="presOf" srcId="{729DB466-6847-2441-BA33-F3FB3097D089}" destId="{A81C119E-B350-6543-A131-2956A67A7F7D}" srcOrd="0" destOrd="2" presId="urn:microsoft.com/office/officeart/2005/8/layout/process3"/>
    <dgm:cxn modelId="{F239C623-A3CB-C247-B1AD-92B6F7083857}" type="presOf" srcId="{95354747-CF3E-6642-A6EC-8695F3136B0C}" destId="{1444ABF6-5920-0641-8861-9657819DFBC0}" srcOrd="0" destOrd="0" presId="urn:microsoft.com/office/officeart/2005/8/layout/process3"/>
    <dgm:cxn modelId="{12E56126-FEB9-4240-8979-A951F4E5F8A8}" type="presOf" srcId="{CFF8A386-CE30-B84C-984C-1329121F0C36}" destId="{BBEA6368-6A68-5843-9077-1CA8C8C4F551}" srcOrd="1" destOrd="0" presId="urn:microsoft.com/office/officeart/2005/8/layout/process3"/>
    <dgm:cxn modelId="{1311242B-491B-6D45-B7A8-31D59CE0F5D6}" type="presOf" srcId="{2403EF01-3A69-9645-8934-0B366597E069}" destId="{A1BE6D5C-DC30-ED4D-85D8-90A67408475B}" srcOrd="1" destOrd="0" presId="urn:microsoft.com/office/officeart/2005/8/layout/process3"/>
    <dgm:cxn modelId="{3E141736-CEF3-E844-9596-381AB8245AA1}" type="presOf" srcId="{2403EF01-3A69-9645-8934-0B366597E069}" destId="{F0331C2B-6AEF-524F-9640-891DE3C60CBD}" srcOrd="0" destOrd="0" presId="urn:microsoft.com/office/officeart/2005/8/layout/process3"/>
    <dgm:cxn modelId="{DD6BBE3C-B6C1-D04D-A381-56F2B22FAE4D}" type="presOf" srcId="{8B0A427E-408C-A741-854D-6566BA0502F2}" destId="{1444ABF6-5920-0641-8861-9657819DFBC0}" srcOrd="0" destOrd="4" presId="urn:microsoft.com/office/officeart/2005/8/layout/process3"/>
    <dgm:cxn modelId="{B4083644-4999-8942-8BC1-A7D04CFB0B8B}" type="presOf" srcId="{A2509EE2-922B-1347-B7DE-2D4EBBBE0DAE}" destId="{A81C119E-B350-6543-A131-2956A67A7F7D}" srcOrd="0" destOrd="1" presId="urn:microsoft.com/office/officeart/2005/8/layout/process3"/>
    <dgm:cxn modelId="{A88ABE46-63BB-324D-AF52-74C6A5525583}" type="presOf" srcId="{F188359C-E355-F24C-8FAF-4B44F351C6F8}" destId="{1444ABF6-5920-0641-8861-9657819DFBC0}" srcOrd="0" destOrd="5" presId="urn:microsoft.com/office/officeart/2005/8/layout/process3"/>
    <dgm:cxn modelId="{51F1544D-26E3-F741-926E-CFBF575F4147}" type="presOf" srcId="{9246A475-8140-374A-8CDC-883B25F06885}" destId="{0C9DD2D3-9D4A-7A40-9A2A-DFBCF1094329}" srcOrd="1" destOrd="0" presId="urn:microsoft.com/office/officeart/2005/8/layout/process3"/>
    <dgm:cxn modelId="{3F14F154-0EF2-6C42-B2A2-AABD3E51F009}" type="presOf" srcId="{9C9711B6-4361-B047-9C81-9F0F40BAFE70}" destId="{16292366-6BA7-6F4F-B8CB-BA4F125BE3BF}" srcOrd="1" destOrd="0" presId="urn:microsoft.com/office/officeart/2005/8/layout/process3"/>
    <dgm:cxn modelId="{5C0F3258-614B-124B-95CE-6A24BB77E40C}" type="presOf" srcId="{9246A475-8140-374A-8CDC-883B25F06885}" destId="{CC0E5D1C-9FE6-024E-828E-5F0774DEEBAF}" srcOrd="0" destOrd="0" presId="urn:microsoft.com/office/officeart/2005/8/layout/process3"/>
    <dgm:cxn modelId="{121CCF5A-59D6-8B49-8FA0-679F772D65E4}" srcId="{F2B3DCC5-F2F6-6842-BC71-7C773F7B0147}" destId="{A2509EE2-922B-1347-B7DE-2D4EBBBE0DAE}" srcOrd="1" destOrd="0" parTransId="{16E1BE6D-EE62-9645-899C-B00A65499EBF}" sibTransId="{B5DCEB68-02D6-F247-BC6C-FDA4EAE5956D}"/>
    <dgm:cxn modelId="{382BF563-F254-2545-ADBE-7ECF298F04BC}" srcId="{CFF8A386-CE30-B84C-984C-1329121F0C36}" destId="{CFE1E52C-6666-814C-8000-604E7A2E3E8C}" srcOrd="1" destOrd="0" parTransId="{CE7A6F1B-2862-A848-B5D7-B4BA3716553A}" sibTransId="{A247A9BC-7C45-BD4A-AE04-ED8850ABABD8}"/>
    <dgm:cxn modelId="{25CFF565-DB07-A74F-9A0D-3F486AE64C97}" type="presOf" srcId="{36760D61-895C-ED49-9844-9061B02C7871}" destId="{1444ABF6-5920-0641-8861-9657819DFBC0}" srcOrd="0" destOrd="2" presId="urn:microsoft.com/office/officeart/2005/8/layout/process3"/>
    <dgm:cxn modelId="{19CA2A73-0920-A241-817E-019D009969FB}" srcId="{CFF8A386-CE30-B84C-984C-1329121F0C36}" destId="{36760D61-895C-ED49-9844-9061B02C7871}" srcOrd="2" destOrd="0" parTransId="{EA059723-4261-5847-A2A0-682C4A952300}" sibTransId="{33606A95-DC30-984E-B53D-1E4088FC165D}"/>
    <dgm:cxn modelId="{CE1F0D75-37AE-B943-AAE7-C3F12E06696F}" type="presOf" srcId="{67A763B7-5610-E34C-8B63-824562E7244E}" destId="{38A3E863-42E9-F243-AF80-2779222106C6}" srcOrd="1" destOrd="0" presId="urn:microsoft.com/office/officeart/2005/8/layout/process3"/>
    <dgm:cxn modelId="{C2080776-4D6F-0441-8959-195277909D76}" type="presOf" srcId="{67A763B7-5610-E34C-8B63-824562E7244E}" destId="{75FD5BBF-C803-E647-A0F6-478BF33AAD78}" srcOrd="0" destOrd="0" presId="urn:microsoft.com/office/officeart/2005/8/layout/process3"/>
    <dgm:cxn modelId="{0DA10C76-B5DC-6043-AC58-E274DC4ED2DB}" srcId="{CFF8A386-CE30-B84C-984C-1329121F0C36}" destId="{95354747-CF3E-6642-A6EC-8695F3136B0C}" srcOrd="0" destOrd="0" parTransId="{2C3B016B-6668-8944-A182-12DF6B0381D9}" sibTransId="{3BC64A87-02D2-6642-B01A-AC0151E9FCA0}"/>
    <dgm:cxn modelId="{4EB76577-56DE-C548-A6DB-DCE22433BE09}" srcId="{257E33D2-08D7-0144-B666-9252E1C4A4C8}" destId="{535557AE-CFD2-6045-B6F6-E850C4824ACB}" srcOrd="0" destOrd="0" parTransId="{9B272C4F-CC83-C145-8457-C22FB871C9AD}" sibTransId="{3096B5BF-DB3E-124A-BF4D-2B58BA2EAF12}"/>
    <dgm:cxn modelId="{17B5447C-6368-9C49-998E-49D080175ADF}" srcId="{A947AC19-1E35-2D46-A6B6-9B5041B701B3}" destId="{CFF8A386-CE30-B84C-984C-1329121F0C36}" srcOrd="3" destOrd="0" parTransId="{8BD3E75E-12F1-5844-B6B6-28EF290C56C6}" sibTransId="{F76CCC88-BC13-2C4A-9C84-939083EBB025}"/>
    <dgm:cxn modelId="{959AAB7C-DFBB-C242-8097-A194C6F19913}" srcId="{CFF8A386-CE30-B84C-984C-1329121F0C36}" destId="{AB968300-6FD6-944E-BFA6-FFDDCDEEC406}" srcOrd="3" destOrd="0" parTransId="{0B3D61C7-5314-0742-888C-CF8C2F4B9C18}" sibTransId="{AA9F4805-E20C-7D49-B3D8-464D1BCF3FF1}"/>
    <dgm:cxn modelId="{42DDCC7E-3831-3441-ADB3-198EDB742581}" type="presOf" srcId="{A947AC19-1E35-2D46-A6B6-9B5041B701B3}" destId="{ED7FBD44-0C6B-4043-B6A8-0E3CF13BD412}" srcOrd="0" destOrd="0" presId="urn:microsoft.com/office/officeart/2005/8/layout/process3"/>
    <dgm:cxn modelId="{19E73981-0957-6A49-ACFA-511440F2830A}" type="presOf" srcId="{CFF8A386-CE30-B84C-984C-1329121F0C36}" destId="{7C08B386-2FFA-CA47-B164-A373CE13A8C2}" srcOrd="0" destOrd="0" presId="urn:microsoft.com/office/officeart/2005/8/layout/process3"/>
    <dgm:cxn modelId="{D12DF594-11EC-D64D-8459-D8AC1514A532}" type="presOf" srcId="{71EA8FC9-3932-994F-BA19-64893D4BD8C4}" destId="{D010C20C-47BC-C548-AB9F-5AE4BE7B046A}" srcOrd="0" destOrd="1" presId="urn:microsoft.com/office/officeart/2005/8/layout/process3"/>
    <dgm:cxn modelId="{F693F995-E193-9046-AD13-4A889AF6E7CE}" srcId="{2403EF01-3A69-9645-8934-0B366597E069}" destId="{71EA8FC9-3932-994F-BA19-64893D4BD8C4}" srcOrd="1" destOrd="0" parTransId="{7B903A0A-F0ED-FA4F-A9E3-9C5DB156DFB9}" sibTransId="{2A03EB73-9AC5-4B4D-8E07-D3DDF8B315B1}"/>
    <dgm:cxn modelId="{BB17D59D-B6B3-7B4A-8C65-60B88A9A7699}" srcId="{CFF8A386-CE30-B84C-984C-1329121F0C36}" destId="{F188359C-E355-F24C-8FAF-4B44F351C6F8}" srcOrd="5" destOrd="0" parTransId="{C306219F-3306-FA47-8780-F8975C033FD4}" sibTransId="{B96090FE-DA74-0547-B9D0-193321F1FA68}"/>
    <dgm:cxn modelId="{DB0279AB-4645-1B43-A746-1786B76497F9}" type="presOf" srcId="{F2B3DCC5-F2F6-6842-BC71-7C773F7B0147}" destId="{3B63547C-0238-4D42-B995-9314BF13D114}" srcOrd="1" destOrd="0" presId="urn:microsoft.com/office/officeart/2005/8/layout/process3"/>
    <dgm:cxn modelId="{6A6C33AD-F4FA-C24D-B251-435FC039627A}" type="presOf" srcId="{9C9711B6-4361-B047-9C81-9F0F40BAFE70}" destId="{D7CAD21B-EFAB-1F48-AEA9-DCFC92FE3E22}" srcOrd="0" destOrd="0" presId="urn:microsoft.com/office/officeart/2005/8/layout/process3"/>
    <dgm:cxn modelId="{600BB9C2-4893-8646-9297-95862AD5DAF9}" type="presOf" srcId="{20D61EAB-0D4B-9C45-9F0C-FF2FC9EE819D}" destId="{A81C119E-B350-6543-A131-2956A67A7F7D}" srcOrd="0" destOrd="0" presId="urn:microsoft.com/office/officeart/2005/8/layout/process3"/>
    <dgm:cxn modelId="{3FF0D7C4-77DA-0F47-9F21-10705B39DC50}" srcId="{F2B3DCC5-F2F6-6842-BC71-7C773F7B0147}" destId="{20D61EAB-0D4B-9C45-9F0C-FF2FC9EE819D}" srcOrd="0" destOrd="0" parTransId="{04FC15EA-20BD-F24A-A92B-BD512A9C4D97}" sibTransId="{875F427A-DAD6-3441-8CB0-B41190B86F5A}"/>
    <dgm:cxn modelId="{6066AACB-2363-6447-A226-81C9729830DE}" type="presOf" srcId="{535557AE-CFD2-6045-B6F6-E850C4824ACB}" destId="{B571019C-6B26-B045-9A8F-8153FA2EF9D7}" srcOrd="0" destOrd="0" presId="urn:microsoft.com/office/officeart/2005/8/layout/process3"/>
    <dgm:cxn modelId="{7A2655DD-3A79-FC4C-9321-5601EBE46370}" srcId="{257E33D2-08D7-0144-B666-9252E1C4A4C8}" destId="{5D279977-17A8-124B-AD36-AF09DE0B67BE}" srcOrd="1" destOrd="0" parTransId="{1D0F9AA3-13B9-E841-A1D5-6983DB1B5EB9}" sibTransId="{4F2470CF-8937-794F-BF51-2BC5050342B0}"/>
    <dgm:cxn modelId="{0DCCAFDD-99CD-424C-BCDB-D5A193662CCB}" srcId="{F2B3DCC5-F2F6-6842-BC71-7C773F7B0147}" destId="{E1BBC0FB-7E8D-A041-8391-BDC369E64BB2}" srcOrd="3" destOrd="0" parTransId="{C596127B-677D-EF4B-8D56-B99E956ECBE0}" sibTransId="{4AFE8FF2-42DA-6A41-BE2F-6930D70C3539}"/>
    <dgm:cxn modelId="{827A22E3-D29F-8E41-8D2A-081B5EAE9A0E}" type="presOf" srcId="{E1BBC0FB-7E8D-A041-8391-BDC369E64BB2}" destId="{A81C119E-B350-6543-A131-2956A67A7F7D}" srcOrd="0" destOrd="3" presId="urn:microsoft.com/office/officeart/2005/8/layout/process3"/>
    <dgm:cxn modelId="{F2BC0DED-4CE2-7441-AE72-52C5B63C7E0A}" srcId="{A947AC19-1E35-2D46-A6B6-9B5041B701B3}" destId="{257E33D2-08D7-0144-B666-9252E1C4A4C8}" srcOrd="1" destOrd="0" parTransId="{E4027910-9401-364E-86CE-E9D73CEEA542}" sibTransId="{9246A475-8140-374A-8CDC-883B25F06885}"/>
    <dgm:cxn modelId="{99998BEF-3E8D-5C44-84BF-FC803D6F7357}" type="presOf" srcId="{F2B3DCC5-F2F6-6842-BC71-7C773F7B0147}" destId="{3E92327C-AA54-F740-BD8E-DCDA0F410212}" srcOrd="0" destOrd="0" presId="urn:microsoft.com/office/officeart/2005/8/layout/process3"/>
    <dgm:cxn modelId="{29AC01F0-5554-7340-A1A5-313CCD75FA43}" srcId="{CFF8A386-CE30-B84C-984C-1329121F0C36}" destId="{8B0A427E-408C-A741-854D-6566BA0502F2}" srcOrd="4" destOrd="0" parTransId="{D7B5222B-4801-8B43-8282-D3B837C849E5}" sibTransId="{16D78712-0D2E-E34D-9F55-4D7FDE7FA74C}"/>
    <dgm:cxn modelId="{529942F4-D022-DB4D-A207-20AE7AF4805D}" srcId="{F2B3DCC5-F2F6-6842-BC71-7C773F7B0147}" destId="{729DB466-6847-2441-BA33-F3FB3097D089}" srcOrd="2" destOrd="0" parTransId="{1627883D-8BEA-0E46-9F32-4DB85A10BCFD}" sibTransId="{FA5CBDF8-077A-254C-A5D4-14677A533A5E}"/>
    <dgm:cxn modelId="{189E9EFD-EF2D-B947-BC5B-B76016D3206A}" srcId="{A947AC19-1E35-2D46-A6B6-9B5041B701B3}" destId="{2403EF01-3A69-9645-8934-0B366597E069}" srcOrd="2" destOrd="0" parTransId="{45AA06AC-2876-DB4D-A81D-8D4345C01E5E}" sibTransId="{9C9711B6-4361-B047-9C81-9F0F40BAFE70}"/>
    <dgm:cxn modelId="{6097A9FF-ED1B-B246-B8EF-130BD0C9F66B}" type="presOf" srcId="{64C65C9A-C241-3547-9781-1435D3AA60C3}" destId="{D010C20C-47BC-C548-AB9F-5AE4BE7B046A}" srcOrd="0" destOrd="0" presId="urn:microsoft.com/office/officeart/2005/8/layout/process3"/>
    <dgm:cxn modelId="{0AF57C08-BF1D-5946-9D3C-0485CEF560F8}" type="presParOf" srcId="{ED7FBD44-0C6B-4043-B6A8-0E3CF13BD412}" destId="{7CBE6C2C-EBB9-CF47-91D9-BFE178B2FCDC}" srcOrd="0" destOrd="0" presId="urn:microsoft.com/office/officeart/2005/8/layout/process3"/>
    <dgm:cxn modelId="{2B87F521-7751-6B41-B2B8-E400006338DF}" type="presParOf" srcId="{7CBE6C2C-EBB9-CF47-91D9-BFE178B2FCDC}" destId="{3E92327C-AA54-F740-BD8E-DCDA0F410212}" srcOrd="0" destOrd="0" presId="urn:microsoft.com/office/officeart/2005/8/layout/process3"/>
    <dgm:cxn modelId="{33A2CF8C-941A-A24A-BFAC-361D7BC66148}" type="presParOf" srcId="{7CBE6C2C-EBB9-CF47-91D9-BFE178B2FCDC}" destId="{3B63547C-0238-4D42-B995-9314BF13D114}" srcOrd="1" destOrd="0" presId="urn:microsoft.com/office/officeart/2005/8/layout/process3"/>
    <dgm:cxn modelId="{B0D7FBDD-5E3B-404F-9807-9778804610B2}" type="presParOf" srcId="{7CBE6C2C-EBB9-CF47-91D9-BFE178B2FCDC}" destId="{A81C119E-B350-6543-A131-2956A67A7F7D}" srcOrd="2" destOrd="0" presId="urn:microsoft.com/office/officeart/2005/8/layout/process3"/>
    <dgm:cxn modelId="{048326FB-397A-EF45-BF45-BE77DC2F86E3}" type="presParOf" srcId="{ED7FBD44-0C6B-4043-B6A8-0E3CF13BD412}" destId="{75FD5BBF-C803-E647-A0F6-478BF33AAD78}" srcOrd="1" destOrd="0" presId="urn:microsoft.com/office/officeart/2005/8/layout/process3"/>
    <dgm:cxn modelId="{AAC772C9-B29B-E34E-AD1F-7C24E255BCA4}" type="presParOf" srcId="{75FD5BBF-C803-E647-A0F6-478BF33AAD78}" destId="{38A3E863-42E9-F243-AF80-2779222106C6}" srcOrd="0" destOrd="0" presId="urn:microsoft.com/office/officeart/2005/8/layout/process3"/>
    <dgm:cxn modelId="{4BD29D28-C5B9-CA48-A1A7-D6372D50016B}" type="presParOf" srcId="{ED7FBD44-0C6B-4043-B6A8-0E3CF13BD412}" destId="{DAA03B01-BE39-664E-8F49-BA43C14A24D8}" srcOrd="2" destOrd="0" presId="urn:microsoft.com/office/officeart/2005/8/layout/process3"/>
    <dgm:cxn modelId="{673F8788-5E5A-8B40-B05C-FBA2A581A31B}" type="presParOf" srcId="{DAA03B01-BE39-664E-8F49-BA43C14A24D8}" destId="{42F4EF1F-A11A-E646-9940-D27CB760EF81}" srcOrd="0" destOrd="0" presId="urn:microsoft.com/office/officeart/2005/8/layout/process3"/>
    <dgm:cxn modelId="{6426E42E-1817-3C43-A56F-DFB7B4C32DFA}" type="presParOf" srcId="{DAA03B01-BE39-664E-8F49-BA43C14A24D8}" destId="{F27264BB-CDFB-B94C-814B-D7E94C09DA83}" srcOrd="1" destOrd="0" presId="urn:microsoft.com/office/officeart/2005/8/layout/process3"/>
    <dgm:cxn modelId="{94ED5F57-B96C-9946-BADB-AF8A3A07A453}" type="presParOf" srcId="{DAA03B01-BE39-664E-8F49-BA43C14A24D8}" destId="{B571019C-6B26-B045-9A8F-8153FA2EF9D7}" srcOrd="2" destOrd="0" presId="urn:microsoft.com/office/officeart/2005/8/layout/process3"/>
    <dgm:cxn modelId="{2A952EFC-ABBF-544F-AA47-FB7808F85C23}" type="presParOf" srcId="{ED7FBD44-0C6B-4043-B6A8-0E3CF13BD412}" destId="{CC0E5D1C-9FE6-024E-828E-5F0774DEEBAF}" srcOrd="3" destOrd="0" presId="urn:microsoft.com/office/officeart/2005/8/layout/process3"/>
    <dgm:cxn modelId="{FCFB94BF-8213-D346-B15F-E4C097A38BA3}" type="presParOf" srcId="{CC0E5D1C-9FE6-024E-828E-5F0774DEEBAF}" destId="{0C9DD2D3-9D4A-7A40-9A2A-DFBCF1094329}" srcOrd="0" destOrd="0" presId="urn:microsoft.com/office/officeart/2005/8/layout/process3"/>
    <dgm:cxn modelId="{33B7F278-6011-0643-B9E2-EADC937F5E77}" type="presParOf" srcId="{ED7FBD44-0C6B-4043-B6A8-0E3CF13BD412}" destId="{10B80D69-9CB6-9E46-9053-EEECE4419253}" srcOrd="4" destOrd="0" presId="urn:microsoft.com/office/officeart/2005/8/layout/process3"/>
    <dgm:cxn modelId="{3CAF1AB8-A296-A241-BBD8-302054D8E811}" type="presParOf" srcId="{10B80D69-9CB6-9E46-9053-EEECE4419253}" destId="{F0331C2B-6AEF-524F-9640-891DE3C60CBD}" srcOrd="0" destOrd="0" presId="urn:microsoft.com/office/officeart/2005/8/layout/process3"/>
    <dgm:cxn modelId="{CD30C005-BF97-224A-B95C-FDE0AF2EADB3}" type="presParOf" srcId="{10B80D69-9CB6-9E46-9053-EEECE4419253}" destId="{A1BE6D5C-DC30-ED4D-85D8-90A67408475B}" srcOrd="1" destOrd="0" presId="urn:microsoft.com/office/officeart/2005/8/layout/process3"/>
    <dgm:cxn modelId="{F5A1C6E6-E88C-9B47-BB3E-F7EC9BBBCB8C}" type="presParOf" srcId="{10B80D69-9CB6-9E46-9053-EEECE4419253}" destId="{D010C20C-47BC-C548-AB9F-5AE4BE7B046A}" srcOrd="2" destOrd="0" presId="urn:microsoft.com/office/officeart/2005/8/layout/process3"/>
    <dgm:cxn modelId="{2BBEE893-7A13-0B4C-B4F1-D0979FE650C3}" type="presParOf" srcId="{ED7FBD44-0C6B-4043-B6A8-0E3CF13BD412}" destId="{D7CAD21B-EFAB-1F48-AEA9-DCFC92FE3E22}" srcOrd="5" destOrd="0" presId="urn:microsoft.com/office/officeart/2005/8/layout/process3"/>
    <dgm:cxn modelId="{FDE0F74E-C6C1-7640-981C-67C066141649}" type="presParOf" srcId="{D7CAD21B-EFAB-1F48-AEA9-DCFC92FE3E22}" destId="{16292366-6BA7-6F4F-B8CB-BA4F125BE3BF}" srcOrd="0" destOrd="0" presId="urn:microsoft.com/office/officeart/2005/8/layout/process3"/>
    <dgm:cxn modelId="{9C5F3ABB-B94B-1141-8489-FB4F256AE3D6}" type="presParOf" srcId="{ED7FBD44-0C6B-4043-B6A8-0E3CF13BD412}" destId="{B83EC7C0-53EF-6641-80CF-A53ACF28F041}" srcOrd="6" destOrd="0" presId="urn:microsoft.com/office/officeart/2005/8/layout/process3"/>
    <dgm:cxn modelId="{D0E2602A-76CF-0E4B-80E4-36CD18966CCE}" type="presParOf" srcId="{B83EC7C0-53EF-6641-80CF-A53ACF28F041}" destId="{7C08B386-2FFA-CA47-B164-A373CE13A8C2}" srcOrd="0" destOrd="0" presId="urn:microsoft.com/office/officeart/2005/8/layout/process3"/>
    <dgm:cxn modelId="{817A3353-481E-874B-AE6D-4DF98D13E64D}" type="presParOf" srcId="{B83EC7C0-53EF-6641-80CF-A53ACF28F041}" destId="{BBEA6368-6A68-5843-9077-1CA8C8C4F551}" srcOrd="1" destOrd="0" presId="urn:microsoft.com/office/officeart/2005/8/layout/process3"/>
    <dgm:cxn modelId="{0A9AB929-B050-F549-895F-27C476CFC490}" type="presParOf" srcId="{B83EC7C0-53EF-6641-80CF-A53ACF28F041}" destId="{1444ABF6-5920-0641-8861-9657819DFBC0}"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3547C-0238-4D42-B995-9314BF13D114}">
      <dsp:nvSpPr>
        <dsp:cNvPr id="0" name=""/>
        <dsp:cNvSpPr/>
      </dsp:nvSpPr>
      <dsp:spPr>
        <a:xfrm>
          <a:off x="1510" y="120069"/>
          <a:ext cx="1898426" cy="7331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err="1">
              <a:latin typeface="Meiryo UI" panose="020B0604030504040204" pitchFamily="50" charset="-128"/>
              <a:ea typeface="Meiryo UI" panose="020B0604030504040204" pitchFamily="50" charset="-128"/>
            </a:rPr>
            <a:t>事前学習</a:t>
          </a:r>
          <a:endParaRPr lang="en-US" sz="1600" kern="1200" dirty="0">
            <a:latin typeface="Meiryo UI" panose="020B0604030504040204" pitchFamily="50" charset="-128"/>
            <a:ea typeface="Meiryo UI" panose="020B0604030504040204" pitchFamily="50" charset="-128"/>
          </a:endParaRPr>
        </a:p>
      </dsp:txBody>
      <dsp:txXfrm>
        <a:off x="1510" y="120069"/>
        <a:ext cx="1898426" cy="488791"/>
      </dsp:txXfrm>
    </dsp:sp>
    <dsp:sp modelId="{A81C119E-B350-6543-A131-2956A67A7F7D}">
      <dsp:nvSpPr>
        <dsp:cNvPr id="0" name=""/>
        <dsp:cNvSpPr/>
      </dsp:nvSpPr>
      <dsp:spPr>
        <a:xfrm>
          <a:off x="390345" y="608860"/>
          <a:ext cx="1898426" cy="44712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err="1">
              <a:latin typeface="Meiryo UI" panose="020B0604030504040204" pitchFamily="50" charset="-128"/>
              <a:ea typeface="Meiryo UI" panose="020B0604030504040204" pitchFamily="50" charset="-128"/>
            </a:rPr>
            <a:t>動画教材視聴</a:t>
          </a:r>
          <a:r>
            <a:rPr lang="en-US" sz="1600" kern="1200" dirty="0">
              <a:latin typeface="Meiryo UI" panose="020B0604030504040204" pitchFamily="50" charset="-128"/>
              <a:ea typeface="Meiryo UI" panose="020B0604030504040204" pitchFamily="50" charset="-128"/>
            </a:rPr>
            <a:t> (5章13本)</a:t>
          </a:r>
        </a:p>
        <a:p>
          <a:pPr marL="171450" lvl="1" indent="-171450" algn="l" defTabSz="711200">
            <a:lnSpc>
              <a:spcPct val="90000"/>
            </a:lnSpc>
            <a:spcBef>
              <a:spcPct val="0"/>
            </a:spcBef>
            <a:spcAft>
              <a:spcPct val="15000"/>
            </a:spcAft>
            <a:buChar char="•"/>
          </a:pPr>
          <a:r>
            <a:rPr lang="en-US" sz="1600" kern="1200" dirty="0">
              <a:latin typeface="Meiryo UI" panose="020B0604030504040204" pitchFamily="50" charset="-128"/>
              <a:ea typeface="Meiryo UI" panose="020B0604030504040204" pitchFamily="50" charset="-128"/>
            </a:rPr>
            <a:t>全専研IDテキスト第1章と第5章</a:t>
          </a:r>
        </a:p>
        <a:p>
          <a:pPr marL="171450" lvl="1" indent="-171450" algn="l" defTabSz="711200">
            <a:lnSpc>
              <a:spcPct val="90000"/>
            </a:lnSpc>
            <a:spcBef>
              <a:spcPct val="0"/>
            </a:spcBef>
            <a:spcAft>
              <a:spcPct val="15000"/>
            </a:spcAft>
            <a:buChar char="•"/>
          </a:pPr>
          <a:r>
            <a:rPr lang="en-US" sz="1600" kern="1200" dirty="0" err="1">
              <a:latin typeface="Meiryo UI" panose="020B0604030504040204" pitchFamily="50" charset="-128"/>
              <a:ea typeface="Meiryo UI" panose="020B0604030504040204" pitchFamily="50" charset="-128"/>
            </a:rPr>
            <a:t>LMSからの自己紹介</a:t>
          </a:r>
          <a:endParaRPr lang="en-US" sz="1600" kern="1200" dirty="0">
            <a:latin typeface="Meiryo UI" panose="020B0604030504040204" pitchFamily="50" charset="-128"/>
            <a:ea typeface="Meiryo UI" panose="020B0604030504040204" pitchFamily="50" charset="-128"/>
          </a:endParaRPr>
        </a:p>
        <a:p>
          <a:pPr marL="171450" lvl="1" indent="-171450" algn="l" defTabSz="711200">
            <a:lnSpc>
              <a:spcPct val="90000"/>
            </a:lnSpc>
            <a:spcBef>
              <a:spcPct val="0"/>
            </a:spcBef>
            <a:spcAft>
              <a:spcPct val="15000"/>
            </a:spcAft>
            <a:buChar char="•"/>
          </a:pPr>
          <a:r>
            <a:rPr lang="en-US" sz="1600" kern="1200" dirty="0" err="1">
              <a:latin typeface="Meiryo UI" panose="020B0604030504040204" pitchFamily="50" charset="-128"/>
              <a:ea typeface="Meiryo UI" panose="020B0604030504040204" pitchFamily="50" charset="-128"/>
            </a:rPr>
            <a:t>Gmail取得</a:t>
          </a:r>
          <a:endParaRPr lang="en-US" sz="1600" kern="1200" dirty="0">
            <a:latin typeface="Meiryo UI" panose="020B0604030504040204" pitchFamily="50" charset="-128"/>
            <a:ea typeface="Meiryo UI" panose="020B0604030504040204" pitchFamily="50" charset="-128"/>
          </a:endParaRPr>
        </a:p>
      </dsp:txBody>
      <dsp:txXfrm>
        <a:off x="445948" y="664463"/>
        <a:ext cx="1787220" cy="4359994"/>
      </dsp:txXfrm>
    </dsp:sp>
    <dsp:sp modelId="{75FD5BBF-C803-E647-A0F6-478BF33AAD78}">
      <dsp:nvSpPr>
        <dsp:cNvPr id="0" name=""/>
        <dsp:cNvSpPr/>
      </dsp:nvSpPr>
      <dsp:spPr>
        <a:xfrm>
          <a:off x="2187732" y="128138"/>
          <a:ext cx="610124" cy="4726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187732" y="222669"/>
        <a:ext cx="468328" cy="283591"/>
      </dsp:txXfrm>
    </dsp:sp>
    <dsp:sp modelId="{F27264BB-CDFB-B94C-814B-D7E94C09DA83}">
      <dsp:nvSpPr>
        <dsp:cNvPr id="0" name=""/>
        <dsp:cNvSpPr/>
      </dsp:nvSpPr>
      <dsp:spPr>
        <a:xfrm>
          <a:off x="3051115" y="120069"/>
          <a:ext cx="1898426" cy="733186"/>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err="1">
              <a:latin typeface="Meiryo UI" panose="020B0604030504040204" pitchFamily="50" charset="-128"/>
              <a:ea typeface="Meiryo UI" panose="020B0604030504040204" pitchFamily="50" charset="-128"/>
            </a:rPr>
            <a:t>研修</a:t>
          </a:r>
          <a:r>
            <a:rPr lang="en-US" sz="1600" kern="1200" dirty="0">
              <a:latin typeface="Meiryo UI" panose="020B0604030504040204" pitchFamily="50" charset="-128"/>
              <a:ea typeface="Meiryo UI" panose="020B0604030504040204" pitchFamily="50" charset="-128"/>
            </a:rPr>
            <a:t>(2日間)</a:t>
          </a:r>
        </a:p>
      </dsp:txBody>
      <dsp:txXfrm>
        <a:off x="3051115" y="120069"/>
        <a:ext cx="1898426" cy="488791"/>
      </dsp:txXfrm>
    </dsp:sp>
    <dsp:sp modelId="{B571019C-6B26-B045-9A8F-8153FA2EF9D7}">
      <dsp:nvSpPr>
        <dsp:cNvPr id="0" name=""/>
        <dsp:cNvSpPr/>
      </dsp:nvSpPr>
      <dsp:spPr>
        <a:xfrm>
          <a:off x="3439950" y="608860"/>
          <a:ext cx="1898426" cy="44712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Meiryo UI" panose="020B0604030504040204" pitchFamily="50" charset="-128"/>
              <a:ea typeface="Meiryo UI" panose="020B0604030504040204" pitchFamily="50" charset="-128"/>
            </a:rPr>
            <a:t>1日目3時間、2日目3時間、計6時間</a:t>
          </a:r>
        </a:p>
        <a:p>
          <a:pPr marL="171450" lvl="1" indent="-171450" algn="l" defTabSz="711200">
            <a:lnSpc>
              <a:spcPct val="90000"/>
            </a:lnSpc>
            <a:spcBef>
              <a:spcPct val="0"/>
            </a:spcBef>
            <a:spcAft>
              <a:spcPct val="15000"/>
            </a:spcAft>
            <a:buChar char="•"/>
          </a:pPr>
          <a:r>
            <a:rPr lang="en-US" sz="1600" kern="1200" dirty="0" err="1">
              <a:latin typeface="Meiryo UI" panose="020B0604030504040204" pitchFamily="50" charset="-128"/>
              <a:ea typeface="Meiryo UI" panose="020B0604030504040204" pitchFamily="50" charset="-128"/>
            </a:rPr>
            <a:t>演習、ディスカッションを中心に</a:t>
          </a:r>
          <a:endParaRPr lang="en-US" sz="1600" kern="1200" dirty="0">
            <a:latin typeface="Meiryo UI" panose="020B0604030504040204" pitchFamily="50" charset="-128"/>
            <a:ea typeface="Meiryo UI" panose="020B0604030504040204" pitchFamily="50" charset="-128"/>
          </a:endParaRPr>
        </a:p>
      </dsp:txBody>
      <dsp:txXfrm>
        <a:off x="3495553" y="664463"/>
        <a:ext cx="1787220" cy="4359994"/>
      </dsp:txXfrm>
    </dsp:sp>
    <dsp:sp modelId="{CC0E5D1C-9FE6-024E-828E-5F0774DEEBAF}">
      <dsp:nvSpPr>
        <dsp:cNvPr id="0" name=""/>
        <dsp:cNvSpPr/>
      </dsp:nvSpPr>
      <dsp:spPr>
        <a:xfrm>
          <a:off x="5237337" y="128138"/>
          <a:ext cx="610124" cy="4726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5237337" y="222669"/>
        <a:ext cx="468328" cy="283591"/>
      </dsp:txXfrm>
    </dsp:sp>
    <dsp:sp modelId="{A1BE6D5C-DC30-ED4D-85D8-90A67408475B}">
      <dsp:nvSpPr>
        <dsp:cNvPr id="0" name=""/>
        <dsp:cNvSpPr/>
      </dsp:nvSpPr>
      <dsp:spPr>
        <a:xfrm>
          <a:off x="6100721" y="120069"/>
          <a:ext cx="1898426" cy="7331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err="1">
              <a:latin typeface="Meiryo UI" panose="020B0604030504040204" pitchFamily="50" charset="-128"/>
              <a:ea typeface="Meiryo UI" panose="020B0604030504040204" pitchFamily="50" charset="-128"/>
            </a:rPr>
            <a:t>事後教材</a:t>
          </a:r>
          <a:endParaRPr lang="en-US" sz="1600" kern="1200" dirty="0">
            <a:latin typeface="Meiryo UI" panose="020B0604030504040204" pitchFamily="50" charset="-128"/>
            <a:ea typeface="Meiryo UI" panose="020B0604030504040204" pitchFamily="50" charset="-128"/>
          </a:endParaRPr>
        </a:p>
      </dsp:txBody>
      <dsp:txXfrm>
        <a:off x="6100721" y="120069"/>
        <a:ext cx="1898426" cy="488791"/>
      </dsp:txXfrm>
    </dsp:sp>
    <dsp:sp modelId="{D010C20C-47BC-C548-AB9F-5AE4BE7B046A}">
      <dsp:nvSpPr>
        <dsp:cNvPr id="0" name=""/>
        <dsp:cNvSpPr/>
      </dsp:nvSpPr>
      <dsp:spPr>
        <a:xfrm>
          <a:off x="6489555" y="608860"/>
          <a:ext cx="1898426" cy="44712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err="1">
              <a:latin typeface="Meiryo UI" panose="020B0604030504040204" pitchFamily="50" charset="-128"/>
              <a:ea typeface="Meiryo UI" panose="020B0604030504040204" pitchFamily="50" charset="-128"/>
            </a:rPr>
            <a:t>復習に活用</a:t>
          </a:r>
          <a:endParaRPr lang="en-US" sz="1600" kern="1200" dirty="0">
            <a:latin typeface="Meiryo UI" panose="020B0604030504040204" pitchFamily="50" charset="-128"/>
            <a:ea typeface="Meiryo UI" panose="020B0604030504040204" pitchFamily="50" charset="-128"/>
          </a:endParaRPr>
        </a:p>
        <a:p>
          <a:pPr marL="171450" lvl="1" indent="-171450" algn="l" defTabSz="711200">
            <a:lnSpc>
              <a:spcPct val="90000"/>
            </a:lnSpc>
            <a:spcBef>
              <a:spcPct val="0"/>
            </a:spcBef>
            <a:spcAft>
              <a:spcPct val="15000"/>
            </a:spcAft>
            <a:buChar char="•"/>
          </a:pPr>
          <a:r>
            <a:rPr lang="en-US" sz="1600" kern="1200" dirty="0" err="1">
              <a:latin typeface="Meiryo UI" panose="020B0604030504040204" pitchFamily="50" charset="-128"/>
              <a:ea typeface="Meiryo UI" panose="020B0604030504040204" pitchFamily="50" charset="-128"/>
            </a:rPr>
            <a:t>忘れてしまったときに参照</a:t>
          </a:r>
          <a:endParaRPr lang="en-US" sz="1600" kern="1200" dirty="0">
            <a:latin typeface="Meiryo UI" panose="020B0604030504040204" pitchFamily="50" charset="-128"/>
            <a:ea typeface="Meiryo UI" panose="020B0604030504040204" pitchFamily="50" charset="-128"/>
          </a:endParaRPr>
        </a:p>
      </dsp:txBody>
      <dsp:txXfrm>
        <a:off x="6545158" y="664463"/>
        <a:ext cx="1787220" cy="4359994"/>
      </dsp:txXfrm>
    </dsp:sp>
    <dsp:sp modelId="{D7CAD21B-EFAB-1F48-AEA9-DCFC92FE3E22}">
      <dsp:nvSpPr>
        <dsp:cNvPr id="0" name=""/>
        <dsp:cNvSpPr/>
      </dsp:nvSpPr>
      <dsp:spPr>
        <a:xfrm>
          <a:off x="8286942" y="128138"/>
          <a:ext cx="610124" cy="4726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8286942" y="222669"/>
        <a:ext cx="468328" cy="283591"/>
      </dsp:txXfrm>
    </dsp:sp>
    <dsp:sp modelId="{BBEA6368-6A68-5843-9077-1CA8C8C4F551}">
      <dsp:nvSpPr>
        <dsp:cNvPr id="0" name=""/>
        <dsp:cNvSpPr/>
      </dsp:nvSpPr>
      <dsp:spPr>
        <a:xfrm>
          <a:off x="9150326" y="120069"/>
          <a:ext cx="1898426" cy="7331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err="1"/>
            <a:t>最終課題</a:t>
          </a:r>
          <a:endParaRPr lang="en-US" sz="1600" kern="1200" dirty="0"/>
        </a:p>
      </dsp:txBody>
      <dsp:txXfrm>
        <a:off x="9150326" y="120069"/>
        <a:ext cx="1898426" cy="488791"/>
      </dsp:txXfrm>
    </dsp:sp>
    <dsp:sp modelId="{1444ABF6-5920-0641-8861-9657819DFBC0}">
      <dsp:nvSpPr>
        <dsp:cNvPr id="0" name=""/>
        <dsp:cNvSpPr/>
      </dsp:nvSpPr>
      <dsp:spPr>
        <a:xfrm>
          <a:off x="9539160" y="608860"/>
          <a:ext cx="1898426" cy="44712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err="1">
              <a:latin typeface="Meiryo UI" panose="020B0604030504040204" pitchFamily="50" charset="-128"/>
              <a:ea typeface="Meiryo UI" panose="020B0604030504040204" pitchFamily="50" charset="-128"/>
            </a:rPr>
            <a:t>授業用に作成した動画教材</a:t>
          </a:r>
          <a:r>
            <a:rPr lang="en-US" sz="1600" kern="1200" dirty="0">
              <a:latin typeface="Meiryo UI" panose="020B0604030504040204" pitchFamily="50" charset="-128"/>
              <a:ea typeface="Meiryo UI" panose="020B0604030504040204" pitchFamily="50" charset="-128"/>
            </a:rPr>
            <a:t>*</a:t>
          </a:r>
        </a:p>
        <a:p>
          <a:pPr marL="171450" lvl="1" indent="-171450" algn="l" defTabSz="711200">
            <a:lnSpc>
              <a:spcPct val="90000"/>
            </a:lnSpc>
            <a:spcBef>
              <a:spcPct val="0"/>
            </a:spcBef>
            <a:spcAft>
              <a:spcPct val="15000"/>
            </a:spcAft>
            <a:buChar char="•"/>
          </a:pPr>
          <a:r>
            <a:rPr lang="en-US" sz="1600" kern="1200" dirty="0" err="1">
              <a:latin typeface="Meiryo UI" panose="020B0604030504040204" pitchFamily="50" charset="-128"/>
              <a:ea typeface="Meiryo UI" panose="020B0604030504040204" pitchFamily="50" charset="-128"/>
            </a:rPr>
            <a:t>授業用動画を制作した振り返り、または、授業で動画を活用した振り返り</a:t>
          </a:r>
          <a:r>
            <a:rPr lang="en-US" sz="1600" kern="1200" dirty="0">
              <a:latin typeface="Meiryo UI" panose="020B0604030504040204" pitchFamily="50" charset="-128"/>
              <a:ea typeface="Meiryo UI" panose="020B0604030504040204" pitchFamily="50" charset="-128"/>
            </a:rPr>
            <a:t>*</a:t>
          </a:r>
        </a:p>
        <a:p>
          <a:pPr marL="171450" lvl="1" indent="-171450" algn="l" defTabSz="711200">
            <a:lnSpc>
              <a:spcPct val="90000"/>
            </a:lnSpc>
            <a:spcBef>
              <a:spcPct val="0"/>
            </a:spcBef>
            <a:spcAft>
              <a:spcPct val="15000"/>
            </a:spcAft>
            <a:buChar char="•"/>
          </a:pPr>
          <a:r>
            <a:rPr lang="en-US" sz="1600" kern="1200" dirty="0" err="1">
              <a:latin typeface="Meiryo UI" panose="020B0604030504040204" pitchFamily="50" charset="-128"/>
              <a:ea typeface="Meiryo UI" panose="020B0604030504040204" pitchFamily="50" charset="-128"/>
            </a:rPr>
            <a:t>指導案シート</a:t>
          </a:r>
          <a:r>
            <a:rPr lang="en-US" sz="1600" kern="1200" dirty="0">
              <a:latin typeface="Meiryo UI" panose="020B0604030504040204" pitchFamily="50" charset="-128"/>
              <a:ea typeface="Meiryo UI" panose="020B0604030504040204" pitchFamily="50" charset="-128"/>
            </a:rPr>
            <a:t>*</a:t>
          </a:r>
        </a:p>
        <a:p>
          <a:pPr marL="171450" lvl="1" indent="-171450" algn="l" defTabSz="711200">
            <a:lnSpc>
              <a:spcPct val="90000"/>
            </a:lnSpc>
            <a:spcBef>
              <a:spcPct val="0"/>
            </a:spcBef>
            <a:spcAft>
              <a:spcPct val="15000"/>
            </a:spcAft>
            <a:buChar char="•"/>
          </a:pPr>
          <a:r>
            <a:rPr lang="en-US" sz="1600" kern="1200" dirty="0" err="1">
              <a:latin typeface="Meiryo UI" panose="020B0604030504040204" pitchFamily="50" charset="-128"/>
              <a:ea typeface="Meiryo UI" panose="020B0604030504040204" pitchFamily="50" charset="-128"/>
            </a:rPr>
            <a:t>学生が動画教材を活用している動画・写真</a:t>
          </a:r>
          <a:endParaRPr lang="en-US" sz="1600" kern="1200" dirty="0">
            <a:latin typeface="Meiryo UI" panose="020B0604030504040204" pitchFamily="50" charset="-128"/>
            <a:ea typeface="Meiryo UI" panose="020B0604030504040204" pitchFamily="50" charset="-128"/>
          </a:endParaRPr>
        </a:p>
        <a:p>
          <a:pPr marL="171450" lvl="1" indent="-171450" algn="l" defTabSz="711200">
            <a:lnSpc>
              <a:spcPct val="90000"/>
            </a:lnSpc>
            <a:spcBef>
              <a:spcPct val="0"/>
            </a:spcBef>
            <a:spcAft>
              <a:spcPct val="15000"/>
            </a:spcAft>
            <a:buChar char="•"/>
          </a:pPr>
          <a:r>
            <a:rPr lang="en-US" sz="1600" kern="1200" dirty="0" err="1">
              <a:latin typeface="Meiryo UI" panose="020B0604030504040204" pitchFamily="50" charset="-128"/>
              <a:ea typeface="Meiryo UI" panose="020B0604030504040204" pitchFamily="50" charset="-128"/>
            </a:rPr>
            <a:t>学生の感想</a:t>
          </a:r>
          <a:endParaRPr lang="en-US" sz="1600" kern="1200" dirty="0">
            <a:latin typeface="Meiryo UI" panose="020B0604030504040204" pitchFamily="50" charset="-128"/>
            <a:ea typeface="Meiryo UI" panose="020B0604030504040204" pitchFamily="50" charset="-128"/>
          </a:endParaRPr>
        </a:p>
        <a:p>
          <a:pPr marL="171450" lvl="1" indent="-171450" algn="l" defTabSz="711200">
            <a:lnSpc>
              <a:spcPct val="90000"/>
            </a:lnSpc>
            <a:spcBef>
              <a:spcPct val="0"/>
            </a:spcBef>
            <a:spcAft>
              <a:spcPct val="15000"/>
            </a:spcAft>
            <a:buChar char="•"/>
          </a:pPr>
          <a:endParaRPr lang="en-US" sz="1600" kern="1200" dirty="0"/>
        </a:p>
      </dsp:txBody>
      <dsp:txXfrm>
        <a:off x="9594763" y="664463"/>
        <a:ext cx="1787220" cy="4359994"/>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65543B-7A67-7541-9083-ECEC3C361686}" type="datetimeFigureOut">
              <a:rPr lang="en-US" smtClean="0"/>
              <a:t>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344FAB-ACF2-4948-B5E7-FB279489DCA4}" type="slidenum">
              <a:rPr lang="en-US" smtClean="0"/>
              <a:t>‹#›</a:t>
            </a:fld>
            <a:endParaRPr lang="en-US"/>
          </a:p>
        </p:txBody>
      </p:sp>
    </p:spTree>
    <p:extLst>
      <p:ext uri="{BB962C8B-B14F-4D97-AF65-F5344CB8AC3E}">
        <p14:creationId xmlns:p14="http://schemas.microsoft.com/office/powerpoint/2010/main" val="161952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研修</a:t>
            </a:r>
            <a:r>
              <a:rPr lang="ja-JP" altLang="en-US" dirty="0"/>
              <a:t>へようこそ。これから、研修の概要を簡単に説明します。研修のねらい、研修の流れ、研修までにやっていただきたいことなどを紹介します。事前学習、事後学習などには、主に、現在お使いの学習管理システムを使います。学習管理システムの使い方が分からない場合は、別紙を参照してください。</a:t>
            </a:r>
            <a:endParaRPr lang="en-US" dirty="0"/>
          </a:p>
          <a:p>
            <a:endParaRPr lang="en-US" dirty="0"/>
          </a:p>
        </p:txBody>
      </p:sp>
      <p:sp>
        <p:nvSpPr>
          <p:cNvPr id="4" name="Slide Number Placeholder 3"/>
          <p:cNvSpPr>
            <a:spLocks noGrp="1"/>
          </p:cNvSpPr>
          <p:nvPr>
            <p:ph type="sldNum" sz="quarter" idx="5"/>
          </p:nvPr>
        </p:nvSpPr>
        <p:spPr/>
        <p:txBody>
          <a:bodyPr/>
          <a:lstStyle/>
          <a:p>
            <a:fld id="{65344FAB-ACF2-4948-B5E7-FB279489DCA4}" type="slidenum">
              <a:rPr lang="en-US" smtClean="0"/>
              <a:t>1</a:t>
            </a:fld>
            <a:endParaRPr lang="en-US"/>
          </a:p>
        </p:txBody>
      </p:sp>
    </p:spTree>
    <p:extLst>
      <p:ext uri="{BB962C8B-B14F-4D97-AF65-F5344CB8AC3E}">
        <p14:creationId xmlns:p14="http://schemas.microsoft.com/office/powerpoint/2010/main" val="449505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t>13:30-13:35</a:t>
            </a:r>
          </a:p>
          <a:p>
            <a:r>
              <a:rPr kumimoji="1" lang="ja-JP" altLang="en-US" dirty="0"/>
              <a:t>最初に皆さんには、動画を効果的に活用している専門学校の事例ビデオをご覧いただきます。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73781441-07E4-4EAB-8262-78734D48FFD5}" type="slidenum">
              <a:rPr kumimoji="1" lang="ja-JP" altLang="en-US" smtClean="0"/>
              <a:t>11</a:t>
            </a:fld>
            <a:endParaRPr kumimoji="1" lang="ja-JP" altLang="en-US"/>
          </a:p>
        </p:txBody>
      </p:sp>
    </p:spTree>
    <p:extLst>
      <p:ext uri="{BB962C8B-B14F-4D97-AF65-F5344CB8AC3E}">
        <p14:creationId xmlns:p14="http://schemas.microsoft.com/office/powerpoint/2010/main" val="874960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t>13:30-13:35</a:t>
            </a:r>
          </a:p>
          <a:p>
            <a:r>
              <a:rPr kumimoji="1" lang="ja-JP" altLang="en-US" dirty="0"/>
              <a:t>今日の流れです。</a:t>
            </a:r>
            <a:endParaRPr kumimoji="1" lang="en-US" altLang="ja-JP" dirty="0"/>
          </a:p>
          <a:p>
            <a:r>
              <a:rPr kumimoji="1" lang="ja-JP" altLang="en-US" dirty="0"/>
              <a:t>まず、私からは何も教えません。自分たちで調べて学びポイントは何か？をまとめシートにまとめてください。</a:t>
            </a:r>
            <a:endParaRPr kumimoji="1" lang="en-US" altLang="ja-JP" dirty="0"/>
          </a:p>
          <a:p>
            <a:r>
              <a:rPr kumimoji="1" lang="ja-JP" altLang="en-US" dirty="0"/>
              <a:t>その、まとめシートをもとに、レクチャー動画を撮ってみてください、そしてその動画を隣のグループの方に共有し</a:t>
            </a:r>
            <a:endParaRPr kumimoji="1" lang="en-US" altLang="ja-JP" dirty="0"/>
          </a:p>
          <a:p>
            <a:r>
              <a:rPr kumimoji="1" lang="ja-JP" altLang="en-US" dirty="0"/>
              <a:t>実際に学習しても</a:t>
            </a:r>
            <a:r>
              <a:rPr kumimoji="1" lang="ja-JP" altLang="en-US" dirty="0" err="1"/>
              <a:t>らて</a:t>
            </a:r>
            <a:r>
              <a:rPr kumimoji="1" lang="ja-JP" altLang="en-US" dirty="0"/>
              <a:t>ください。お互いに動画で気づいたことを記入して返してあげましょう</a:t>
            </a:r>
            <a:endParaRPr kumimoji="1" lang="en-US" altLang="ja-JP" dirty="0"/>
          </a:p>
          <a:p>
            <a:r>
              <a:rPr kumimoji="1" lang="ja-JP" altLang="en-US" dirty="0"/>
              <a:t>最後に、私から、動画の効果的な作り方のポイントを解説します。</a:t>
            </a:r>
            <a:endParaRPr kumimoji="1" lang="en-US" altLang="ja-JP" dirty="0"/>
          </a:p>
        </p:txBody>
      </p:sp>
      <p:sp>
        <p:nvSpPr>
          <p:cNvPr id="4" name="スライド番号プレースホルダー 3"/>
          <p:cNvSpPr>
            <a:spLocks noGrp="1"/>
          </p:cNvSpPr>
          <p:nvPr>
            <p:ph type="sldNum" sz="quarter" idx="10"/>
          </p:nvPr>
        </p:nvSpPr>
        <p:spPr/>
        <p:txBody>
          <a:bodyPr/>
          <a:lstStyle/>
          <a:p>
            <a:fld id="{73781441-07E4-4EAB-8262-78734D48FFD5}" type="slidenum">
              <a:rPr kumimoji="1" lang="ja-JP" altLang="en-US" smtClean="0"/>
              <a:t>12</a:t>
            </a:fld>
            <a:endParaRPr kumimoji="1" lang="ja-JP" altLang="en-US"/>
          </a:p>
        </p:txBody>
      </p:sp>
    </p:spTree>
    <p:extLst>
      <p:ext uri="{BB962C8B-B14F-4D97-AF65-F5344CB8AC3E}">
        <p14:creationId xmlns:p14="http://schemas.microsoft.com/office/powerpoint/2010/main" val="2751088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t>13:30-13:35</a:t>
            </a:r>
          </a:p>
          <a:p>
            <a:r>
              <a:rPr kumimoji="1" lang="ja-JP" altLang="en-US" dirty="0"/>
              <a:t>今日の流れです。</a:t>
            </a:r>
            <a:endParaRPr kumimoji="1" lang="en-US" altLang="ja-JP" dirty="0"/>
          </a:p>
          <a:p>
            <a:r>
              <a:rPr kumimoji="1" lang="ja-JP" altLang="en-US" dirty="0"/>
              <a:t>まず、私からは何も教えません。自分たちで調べて学びポイントは何か？をまとめシートにまとめてください。</a:t>
            </a:r>
            <a:endParaRPr kumimoji="1" lang="en-US" altLang="ja-JP" dirty="0"/>
          </a:p>
          <a:p>
            <a:r>
              <a:rPr kumimoji="1" lang="ja-JP" altLang="en-US" dirty="0"/>
              <a:t>その、まとめシートをもとに、レクチャー動画を撮ってみてください、そしてその動画を隣のグループの方に共有し</a:t>
            </a:r>
            <a:endParaRPr kumimoji="1" lang="en-US" altLang="ja-JP" dirty="0"/>
          </a:p>
          <a:p>
            <a:r>
              <a:rPr kumimoji="1" lang="ja-JP" altLang="en-US" dirty="0"/>
              <a:t>実際に学習しても</a:t>
            </a:r>
            <a:r>
              <a:rPr kumimoji="1" lang="ja-JP" altLang="en-US" dirty="0" err="1"/>
              <a:t>らて</a:t>
            </a:r>
            <a:r>
              <a:rPr kumimoji="1" lang="ja-JP" altLang="en-US" dirty="0"/>
              <a:t>ください。お互いに動画で気づいたことを記入して返してあげましょう</a:t>
            </a:r>
            <a:endParaRPr kumimoji="1" lang="en-US" altLang="ja-JP" dirty="0"/>
          </a:p>
          <a:p>
            <a:r>
              <a:rPr kumimoji="1" lang="ja-JP" altLang="en-US" dirty="0"/>
              <a:t>最後に、私から、動画の効果的な作り方のポイントを解説します。</a:t>
            </a:r>
            <a:endParaRPr kumimoji="1" lang="en-US" altLang="ja-JP" dirty="0"/>
          </a:p>
        </p:txBody>
      </p:sp>
      <p:sp>
        <p:nvSpPr>
          <p:cNvPr id="4" name="スライド番号プレースホルダー 3"/>
          <p:cNvSpPr>
            <a:spLocks noGrp="1"/>
          </p:cNvSpPr>
          <p:nvPr>
            <p:ph type="sldNum" sz="quarter" idx="10"/>
          </p:nvPr>
        </p:nvSpPr>
        <p:spPr/>
        <p:txBody>
          <a:bodyPr/>
          <a:lstStyle/>
          <a:p>
            <a:fld id="{73781441-07E4-4EAB-8262-78734D48FFD5}" type="slidenum">
              <a:rPr kumimoji="1" lang="ja-JP" altLang="en-US" smtClean="0"/>
              <a:t>13</a:t>
            </a:fld>
            <a:endParaRPr kumimoji="1" lang="ja-JP" altLang="en-US"/>
          </a:p>
        </p:txBody>
      </p:sp>
    </p:spTree>
    <p:extLst>
      <p:ext uri="{BB962C8B-B14F-4D97-AF65-F5344CB8AC3E}">
        <p14:creationId xmlns:p14="http://schemas.microsoft.com/office/powerpoint/2010/main" val="4112679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13:30-13:35</a:t>
            </a:r>
          </a:p>
          <a:p>
            <a:endParaRPr kumimoji="1" lang="en-US" altLang="ja-JP" dirty="0"/>
          </a:p>
          <a:p>
            <a:r>
              <a:rPr kumimoji="1" lang="ja-JP" altLang="en-US" dirty="0"/>
              <a:t>今日の研修の目標は</a:t>
            </a:r>
            <a:r>
              <a:rPr kumimoji="1" lang="en-US" altLang="ja-JP" dirty="0"/>
              <a:t>3</a:t>
            </a:r>
            <a:r>
              <a:rPr kumimoji="1" lang="ja-JP" altLang="en-US" dirty="0"/>
              <a:t>点です</a:t>
            </a:r>
            <a:endParaRPr kumimoji="1" lang="en-US" altLang="ja-JP" dirty="0"/>
          </a:p>
          <a:p>
            <a:r>
              <a:rPr kumimoji="1" lang="ja-JP" altLang="en-US" dirty="0"/>
              <a:t>１・２・３　つまり、動画は簡単だから授業に活用しようね！ということです</a:t>
            </a:r>
          </a:p>
        </p:txBody>
      </p:sp>
      <p:sp>
        <p:nvSpPr>
          <p:cNvPr id="4" name="スライド番号プレースホルダー 3"/>
          <p:cNvSpPr>
            <a:spLocks noGrp="1"/>
          </p:cNvSpPr>
          <p:nvPr>
            <p:ph type="sldNum" sz="quarter" idx="10"/>
          </p:nvPr>
        </p:nvSpPr>
        <p:spPr/>
        <p:txBody>
          <a:bodyPr/>
          <a:lstStyle/>
          <a:p>
            <a:fld id="{73781441-07E4-4EAB-8262-78734D48FFD5}" type="slidenum">
              <a:rPr kumimoji="1" lang="ja-JP" altLang="en-US" smtClean="0"/>
              <a:t>14</a:t>
            </a:fld>
            <a:endParaRPr kumimoji="1" lang="ja-JP" altLang="en-US"/>
          </a:p>
        </p:txBody>
      </p:sp>
    </p:spTree>
    <p:extLst>
      <p:ext uri="{BB962C8B-B14F-4D97-AF65-F5344CB8AC3E}">
        <p14:creationId xmlns:p14="http://schemas.microsoft.com/office/powerpoint/2010/main" val="917726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t>13:30-13:35</a:t>
            </a:r>
          </a:p>
          <a:p>
            <a:r>
              <a:rPr kumimoji="1" lang="ja-JP" altLang="en-US" dirty="0"/>
              <a:t>今日の流れです。</a:t>
            </a:r>
            <a:endParaRPr kumimoji="1" lang="en-US" altLang="ja-JP" dirty="0"/>
          </a:p>
          <a:p>
            <a:r>
              <a:rPr kumimoji="1" lang="ja-JP" altLang="en-US" dirty="0"/>
              <a:t>まず、私からは何も教えません。自分たちで調べて学びポイントは何か？をまとめシートにまとめてください。</a:t>
            </a:r>
            <a:endParaRPr kumimoji="1" lang="en-US" altLang="ja-JP" dirty="0"/>
          </a:p>
          <a:p>
            <a:r>
              <a:rPr kumimoji="1" lang="ja-JP" altLang="en-US" dirty="0"/>
              <a:t>その、まとめシートをもとに、レクチャー動画を撮ってみてください、そしてその動画を隣のグループの方に共有し</a:t>
            </a:r>
            <a:endParaRPr kumimoji="1" lang="en-US" altLang="ja-JP" dirty="0"/>
          </a:p>
          <a:p>
            <a:r>
              <a:rPr kumimoji="1" lang="ja-JP" altLang="en-US" dirty="0"/>
              <a:t>実際に学習しても</a:t>
            </a:r>
            <a:r>
              <a:rPr kumimoji="1" lang="ja-JP" altLang="en-US" dirty="0" err="1"/>
              <a:t>らて</a:t>
            </a:r>
            <a:r>
              <a:rPr kumimoji="1" lang="ja-JP" altLang="en-US" dirty="0"/>
              <a:t>ください。お互いに動画で気づいたことを記入して返してあげましょう</a:t>
            </a:r>
            <a:endParaRPr kumimoji="1" lang="en-US" altLang="ja-JP" dirty="0"/>
          </a:p>
          <a:p>
            <a:r>
              <a:rPr kumimoji="1" lang="ja-JP" altLang="en-US" dirty="0"/>
              <a:t>最後に、私から、動画の効果的な作り方のポイントを解説します。</a:t>
            </a:r>
            <a:endParaRPr kumimoji="1" lang="en-US" altLang="ja-JP" dirty="0"/>
          </a:p>
        </p:txBody>
      </p:sp>
      <p:sp>
        <p:nvSpPr>
          <p:cNvPr id="4" name="スライド番号プレースホルダー 3"/>
          <p:cNvSpPr>
            <a:spLocks noGrp="1"/>
          </p:cNvSpPr>
          <p:nvPr>
            <p:ph type="sldNum" sz="quarter" idx="10"/>
          </p:nvPr>
        </p:nvSpPr>
        <p:spPr/>
        <p:txBody>
          <a:bodyPr/>
          <a:lstStyle/>
          <a:p>
            <a:fld id="{73781441-07E4-4EAB-8262-78734D48FFD5}" type="slidenum">
              <a:rPr kumimoji="1" lang="ja-JP" altLang="en-US" smtClean="0"/>
              <a:t>15</a:t>
            </a:fld>
            <a:endParaRPr kumimoji="1" lang="ja-JP" altLang="en-US"/>
          </a:p>
        </p:txBody>
      </p:sp>
    </p:spTree>
    <p:extLst>
      <p:ext uri="{BB962C8B-B14F-4D97-AF65-F5344CB8AC3E}">
        <p14:creationId xmlns:p14="http://schemas.microsoft.com/office/powerpoint/2010/main" val="2867051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t>13:30-13:35</a:t>
            </a:r>
          </a:p>
          <a:p>
            <a:r>
              <a:rPr kumimoji="1" lang="ja-JP" altLang="en-US" dirty="0"/>
              <a:t>今日の流れです。</a:t>
            </a:r>
            <a:endParaRPr kumimoji="1" lang="en-US" altLang="ja-JP" dirty="0"/>
          </a:p>
          <a:p>
            <a:r>
              <a:rPr kumimoji="1" lang="ja-JP" altLang="en-US" dirty="0"/>
              <a:t>まず、私からは何も教えません。自分たちで調べて学びポイントは何か？をまとめシートにまとめてください。</a:t>
            </a:r>
            <a:endParaRPr kumimoji="1" lang="en-US" altLang="ja-JP" dirty="0"/>
          </a:p>
          <a:p>
            <a:r>
              <a:rPr kumimoji="1" lang="ja-JP" altLang="en-US" dirty="0"/>
              <a:t>その、まとめシートをもとに、レクチャー動画を撮ってみてください、そしてその動画を隣のグループの方に共有し</a:t>
            </a:r>
            <a:endParaRPr kumimoji="1" lang="en-US" altLang="ja-JP" dirty="0"/>
          </a:p>
          <a:p>
            <a:r>
              <a:rPr kumimoji="1" lang="ja-JP" altLang="en-US" dirty="0"/>
              <a:t>実際に学習しても</a:t>
            </a:r>
            <a:r>
              <a:rPr kumimoji="1" lang="ja-JP" altLang="en-US" dirty="0" err="1"/>
              <a:t>らて</a:t>
            </a:r>
            <a:r>
              <a:rPr kumimoji="1" lang="ja-JP" altLang="en-US" dirty="0"/>
              <a:t>ください。お互いに動画で気づいたことを記入して返してあげましょう</a:t>
            </a:r>
            <a:endParaRPr kumimoji="1" lang="en-US" altLang="ja-JP" dirty="0"/>
          </a:p>
          <a:p>
            <a:r>
              <a:rPr kumimoji="1" lang="ja-JP" altLang="en-US" dirty="0"/>
              <a:t>最後に、私から、動画の効果的な作り方のポイントを解説します。</a:t>
            </a:r>
            <a:endParaRPr kumimoji="1" lang="en-US" altLang="ja-JP" dirty="0"/>
          </a:p>
        </p:txBody>
      </p:sp>
      <p:sp>
        <p:nvSpPr>
          <p:cNvPr id="4" name="スライド番号プレースホルダー 3"/>
          <p:cNvSpPr>
            <a:spLocks noGrp="1"/>
          </p:cNvSpPr>
          <p:nvPr>
            <p:ph type="sldNum" sz="quarter" idx="10"/>
          </p:nvPr>
        </p:nvSpPr>
        <p:spPr/>
        <p:txBody>
          <a:bodyPr/>
          <a:lstStyle/>
          <a:p>
            <a:fld id="{73781441-07E4-4EAB-8262-78734D48FFD5}" type="slidenum">
              <a:rPr kumimoji="1" lang="ja-JP" altLang="en-US" smtClean="0"/>
              <a:t>16</a:t>
            </a:fld>
            <a:endParaRPr kumimoji="1" lang="ja-JP" altLang="en-US"/>
          </a:p>
        </p:txBody>
      </p:sp>
    </p:spTree>
    <p:extLst>
      <p:ext uri="{BB962C8B-B14F-4D97-AF65-F5344CB8AC3E}">
        <p14:creationId xmlns:p14="http://schemas.microsoft.com/office/powerpoint/2010/main" val="1682145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13:35-13:45</a:t>
            </a:r>
          </a:p>
          <a:p>
            <a:endParaRPr kumimoji="1" lang="ja-JP" altLang="en-US" dirty="0"/>
          </a:p>
        </p:txBody>
      </p:sp>
      <p:sp>
        <p:nvSpPr>
          <p:cNvPr id="4" name="スライド番号プレースホルダー 3"/>
          <p:cNvSpPr>
            <a:spLocks noGrp="1"/>
          </p:cNvSpPr>
          <p:nvPr>
            <p:ph type="sldNum" sz="quarter" idx="10"/>
          </p:nvPr>
        </p:nvSpPr>
        <p:spPr/>
        <p:txBody>
          <a:bodyPr/>
          <a:lstStyle/>
          <a:p>
            <a:fld id="{73781441-07E4-4EAB-8262-78734D48FFD5}" type="slidenum">
              <a:rPr kumimoji="1" lang="ja-JP" altLang="en-US" smtClean="0"/>
              <a:t>17</a:t>
            </a:fld>
            <a:endParaRPr kumimoji="1" lang="ja-JP" altLang="en-US"/>
          </a:p>
        </p:txBody>
      </p:sp>
    </p:spTree>
    <p:extLst>
      <p:ext uri="{BB962C8B-B14F-4D97-AF65-F5344CB8AC3E}">
        <p14:creationId xmlns:p14="http://schemas.microsoft.com/office/powerpoint/2010/main" val="1319282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13:35-13:45</a:t>
            </a:r>
          </a:p>
          <a:p>
            <a:endParaRPr kumimoji="1" lang="ja-JP" altLang="en-US" dirty="0"/>
          </a:p>
        </p:txBody>
      </p:sp>
      <p:sp>
        <p:nvSpPr>
          <p:cNvPr id="4" name="スライド番号プレースホルダー 3"/>
          <p:cNvSpPr>
            <a:spLocks noGrp="1"/>
          </p:cNvSpPr>
          <p:nvPr>
            <p:ph type="sldNum" sz="quarter" idx="10"/>
          </p:nvPr>
        </p:nvSpPr>
        <p:spPr/>
        <p:txBody>
          <a:bodyPr/>
          <a:lstStyle/>
          <a:p>
            <a:fld id="{73781441-07E4-4EAB-8262-78734D48FFD5}" type="slidenum">
              <a:rPr kumimoji="1" lang="ja-JP" altLang="en-US" smtClean="0"/>
              <a:t>19</a:t>
            </a:fld>
            <a:endParaRPr kumimoji="1" lang="ja-JP" altLang="en-US"/>
          </a:p>
        </p:txBody>
      </p:sp>
    </p:spTree>
    <p:extLst>
      <p:ext uri="{BB962C8B-B14F-4D97-AF65-F5344CB8AC3E}">
        <p14:creationId xmlns:p14="http://schemas.microsoft.com/office/powerpoint/2010/main" val="648798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13:45-14:30</a:t>
            </a:r>
          </a:p>
          <a:p>
            <a:endParaRPr kumimoji="1" lang="ja-JP" altLang="en-US" dirty="0"/>
          </a:p>
        </p:txBody>
      </p:sp>
      <p:sp>
        <p:nvSpPr>
          <p:cNvPr id="4" name="スライド番号プレースホルダー 3"/>
          <p:cNvSpPr>
            <a:spLocks noGrp="1"/>
          </p:cNvSpPr>
          <p:nvPr>
            <p:ph type="sldNum" sz="quarter" idx="10"/>
          </p:nvPr>
        </p:nvSpPr>
        <p:spPr/>
        <p:txBody>
          <a:bodyPr/>
          <a:lstStyle/>
          <a:p>
            <a:fld id="{73781441-07E4-4EAB-8262-78734D48FFD5}" type="slidenum">
              <a:rPr kumimoji="1" lang="ja-JP" altLang="en-US" smtClean="0"/>
              <a:t>21</a:t>
            </a:fld>
            <a:endParaRPr kumimoji="1" lang="ja-JP" altLang="en-US"/>
          </a:p>
        </p:txBody>
      </p:sp>
    </p:spTree>
    <p:extLst>
      <p:ext uri="{BB962C8B-B14F-4D97-AF65-F5344CB8AC3E}">
        <p14:creationId xmlns:p14="http://schemas.microsoft.com/office/powerpoint/2010/main" val="3720739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14:30-15</a:t>
            </a:r>
            <a:r>
              <a:rPr kumimoji="1" lang="ja-JP" altLang="en-US" dirty="0"/>
              <a:t>：</a:t>
            </a:r>
            <a:r>
              <a:rPr kumimoji="1" lang="en-US" altLang="ja-JP" dirty="0"/>
              <a:t>40</a:t>
            </a:r>
          </a:p>
          <a:p>
            <a:endParaRPr kumimoji="1" lang="ja-JP" altLang="en-US" dirty="0"/>
          </a:p>
        </p:txBody>
      </p:sp>
      <p:sp>
        <p:nvSpPr>
          <p:cNvPr id="4" name="スライド番号プレースホルダー 3"/>
          <p:cNvSpPr>
            <a:spLocks noGrp="1"/>
          </p:cNvSpPr>
          <p:nvPr>
            <p:ph type="sldNum" sz="quarter" idx="10"/>
          </p:nvPr>
        </p:nvSpPr>
        <p:spPr/>
        <p:txBody>
          <a:bodyPr/>
          <a:lstStyle/>
          <a:p>
            <a:fld id="{73781441-07E4-4EAB-8262-78734D48FFD5}" type="slidenum">
              <a:rPr kumimoji="1" lang="ja-JP" altLang="en-US" smtClean="0"/>
              <a:t>23</a:t>
            </a:fld>
            <a:endParaRPr kumimoji="1" lang="ja-JP" altLang="en-US"/>
          </a:p>
        </p:txBody>
      </p:sp>
    </p:spTree>
    <p:extLst>
      <p:ext uri="{BB962C8B-B14F-4D97-AF65-F5344CB8AC3E}">
        <p14:creationId xmlns:p14="http://schemas.microsoft.com/office/powerpoint/2010/main" val="1394564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a:t>
            </a:r>
            <a:r>
              <a:rPr lang="ja-JP" altLang="en-US"/>
              <a:t>講師紹介スライドは、実証研修テキストでは削除。</a:t>
            </a:r>
            <a:endParaRPr lang="en-US" dirty="0"/>
          </a:p>
        </p:txBody>
      </p:sp>
      <p:sp>
        <p:nvSpPr>
          <p:cNvPr id="4" name="Slide Number Placeholder 3"/>
          <p:cNvSpPr>
            <a:spLocks noGrp="1"/>
          </p:cNvSpPr>
          <p:nvPr>
            <p:ph type="sldNum" sz="quarter" idx="5"/>
          </p:nvPr>
        </p:nvSpPr>
        <p:spPr/>
        <p:txBody>
          <a:bodyPr/>
          <a:lstStyle/>
          <a:p>
            <a:fld id="{65344FAB-ACF2-4948-B5E7-FB279489DCA4}" type="slidenum">
              <a:rPr lang="en-US" smtClean="0"/>
              <a:t>2</a:t>
            </a:fld>
            <a:endParaRPr lang="en-US"/>
          </a:p>
        </p:txBody>
      </p:sp>
    </p:spTree>
    <p:extLst>
      <p:ext uri="{BB962C8B-B14F-4D97-AF65-F5344CB8AC3E}">
        <p14:creationId xmlns:p14="http://schemas.microsoft.com/office/powerpoint/2010/main" val="3470525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14:30-15</a:t>
            </a:r>
            <a:r>
              <a:rPr kumimoji="1" lang="ja-JP" altLang="en-US" dirty="0"/>
              <a:t>：</a:t>
            </a:r>
            <a:r>
              <a:rPr kumimoji="1" lang="en-US" altLang="ja-JP" dirty="0"/>
              <a:t>40</a:t>
            </a:r>
          </a:p>
          <a:p>
            <a:endParaRPr kumimoji="1" lang="ja-JP" altLang="en-US" dirty="0"/>
          </a:p>
        </p:txBody>
      </p:sp>
      <p:sp>
        <p:nvSpPr>
          <p:cNvPr id="4" name="スライド番号プレースホルダー 3"/>
          <p:cNvSpPr>
            <a:spLocks noGrp="1"/>
          </p:cNvSpPr>
          <p:nvPr>
            <p:ph type="sldNum" sz="quarter" idx="10"/>
          </p:nvPr>
        </p:nvSpPr>
        <p:spPr/>
        <p:txBody>
          <a:bodyPr/>
          <a:lstStyle/>
          <a:p>
            <a:fld id="{73781441-07E4-4EAB-8262-78734D48FFD5}" type="slidenum">
              <a:rPr kumimoji="1" lang="ja-JP" altLang="en-US" smtClean="0"/>
              <a:t>24</a:t>
            </a:fld>
            <a:endParaRPr kumimoji="1" lang="ja-JP" altLang="en-US"/>
          </a:p>
        </p:txBody>
      </p:sp>
    </p:spTree>
    <p:extLst>
      <p:ext uri="{BB962C8B-B14F-4D97-AF65-F5344CB8AC3E}">
        <p14:creationId xmlns:p14="http://schemas.microsoft.com/office/powerpoint/2010/main" val="142535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15:25-15:55</a:t>
            </a:r>
          </a:p>
        </p:txBody>
      </p:sp>
      <p:sp>
        <p:nvSpPr>
          <p:cNvPr id="4" name="スライド番号プレースホルダー 3"/>
          <p:cNvSpPr>
            <a:spLocks noGrp="1"/>
          </p:cNvSpPr>
          <p:nvPr>
            <p:ph type="sldNum" sz="quarter" idx="10"/>
          </p:nvPr>
        </p:nvSpPr>
        <p:spPr/>
        <p:txBody>
          <a:bodyPr/>
          <a:lstStyle/>
          <a:p>
            <a:fld id="{73781441-07E4-4EAB-8262-78734D48FFD5}" type="slidenum">
              <a:rPr kumimoji="1" lang="ja-JP" altLang="en-US" smtClean="0"/>
              <a:t>27</a:t>
            </a:fld>
            <a:endParaRPr kumimoji="1" lang="ja-JP" altLang="en-US"/>
          </a:p>
        </p:txBody>
      </p:sp>
    </p:spTree>
    <p:extLst>
      <p:ext uri="{BB962C8B-B14F-4D97-AF65-F5344CB8AC3E}">
        <p14:creationId xmlns:p14="http://schemas.microsoft.com/office/powerpoint/2010/main" val="951722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13:35-13:45</a:t>
            </a:r>
          </a:p>
          <a:p>
            <a:endParaRPr kumimoji="1" lang="ja-JP" altLang="en-US" dirty="0"/>
          </a:p>
        </p:txBody>
      </p:sp>
      <p:sp>
        <p:nvSpPr>
          <p:cNvPr id="4" name="スライド番号プレースホルダー 3"/>
          <p:cNvSpPr>
            <a:spLocks noGrp="1"/>
          </p:cNvSpPr>
          <p:nvPr>
            <p:ph type="sldNum" sz="quarter" idx="10"/>
          </p:nvPr>
        </p:nvSpPr>
        <p:spPr/>
        <p:txBody>
          <a:bodyPr/>
          <a:lstStyle/>
          <a:p>
            <a:fld id="{73781441-07E4-4EAB-8262-78734D48FFD5}" type="slidenum">
              <a:rPr kumimoji="1" lang="ja-JP" altLang="en-US" smtClean="0"/>
              <a:t>28</a:t>
            </a:fld>
            <a:endParaRPr kumimoji="1" lang="ja-JP" altLang="en-US"/>
          </a:p>
        </p:txBody>
      </p:sp>
    </p:spTree>
    <p:extLst>
      <p:ext uri="{BB962C8B-B14F-4D97-AF65-F5344CB8AC3E}">
        <p14:creationId xmlns:p14="http://schemas.microsoft.com/office/powerpoint/2010/main" val="3657324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13:35-13:45</a:t>
            </a:r>
          </a:p>
          <a:p>
            <a:endParaRPr kumimoji="1" lang="ja-JP" altLang="en-US" dirty="0"/>
          </a:p>
        </p:txBody>
      </p:sp>
      <p:sp>
        <p:nvSpPr>
          <p:cNvPr id="4" name="スライド番号プレースホルダー 3"/>
          <p:cNvSpPr>
            <a:spLocks noGrp="1"/>
          </p:cNvSpPr>
          <p:nvPr>
            <p:ph type="sldNum" sz="quarter" idx="10"/>
          </p:nvPr>
        </p:nvSpPr>
        <p:spPr/>
        <p:txBody>
          <a:bodyPr/>
          <a:lstStyle/>
          <a:p>
            <a:fld id="{73781441-07E4-4EAB-8262-78734D48FFD5}" type="slidenum">
              <a:rPr kumimoji="1" lang="ja-JP" altLang="en-US" smtClean="0"/>
              <a:t>29</a:t>
            </a:fld>
            <a:endParaRPr kumimoji="1" lang="ja-JP" altLang="en-US"/>
          </a:p>
        </p:txBody>
      </p:sp>
    </p:spTree>
    <p:extLst>
      <p:ext uri="{BB962C8B-B14F-4D97-AF65-F5344CB8AC3E}">
        <p14:creationId xmlns:p14="http://schemas.microsoft.com/office/powerpoint/2010/main" val="2588343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お疲れ様でした。いきなり動画作らせるなんて、難で教えてくれない前に作らせたんだ！とお怒りの方も多いのではないか？と思います。理由は１つです</a:t>
            </a:r>
          </a:p>
        </p:txBody>
      </p:sp>
      <p:sp>
        <p:nvSpPr>
          <p:cNvPr id="4" name="スライド番号プレースホルダー 3"/>
          <p:cNvSpPr>
            <a:spLocks noGrp="1"/>
          </p:cNvSpPr>
          <p:nvPr>
            <p:ph type="sldNum" sz="quarter" idx="10"/>
          </p:nvPr>
        </p:nvSpPr>
        <p:spPr/>
        <p:txBody>
          <a:bodyPr/>
          <a:lstStyle/>
          <a:p>
            <a:fld id="{65344FAB-ACF2-4948-B5E7-FB279489DCA4}" type="slidenum">
              <a:rPr lang="en-US" smtClean="0"/>
              <a:t>31</a:t>
            </a:fld>
            <a:endParaRPr lang="en-US"/>
          </a:p>
        </p:txBody>
      </p:sp>
    </p:spTree>
    <p:extLst>
      <p:ext uri="{BB962C8B-B14F-4D97-AF65-F5344CB8AC3E}">
        <p14:creationId xmlns:p14="http://schemas.microsoft.com/office/powerpoint/2010/main" val="3061251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みなさんに作ることを体験してほしかったからです。</a:t>
            </a:r>
            <a:endParaRPr kumimoji="1" lang="en-US" altLang="ja-JP" dirty="0"/>
          </a:p>
          <a:p>
            <a:r>
              <a:rPr kumimoji="1" lang="ja-JP" altLang="en-US" dirty="0"/>
              <a:t>私の講義が前半ならおそらくこんなに皆さん　自分事として取り組まなかったかもしれない　なんて思います。</a:t>
            </a:r>
            <a:endParaRPr kumimoji="1" lang="en-US" altLang="ja-JP" dirty="0"/>
          </a:p>
          <a:p>
            <a:r>
              <a:rPr kumimoji="1" lang="ja-JP" altLang="en-US" dirty="0"/>
              <a:t>やらざるをえない　っていう状況ってとても大事なのです。</a:t>
            </a:r>
            <a:r>
              <a:rPr kumimoji="1" lang="ja-JP" altLang="en-US" dirty="0" err="1"/>
              <a:t>なので</a:t>
            </a:r>
            <a:r>
              <a:rPr kumimoji="1" lang="ja-JP" altLang="en-US" dirty="0"/>
              <a:t>何も教えずやっていただいてすみません。</a:t>
            </a:r>
            <a:endParaRPr kumimoji="1" lang="en-US" altLang="ja-JP" dirty="0"/>
          </a:p>
          <a:p>
            <a:r>
              <a:rPr kumimoji="1" lang="ja-JP" altLang="en-US" dirty="0"/>
              <a:t>でもこの実習を踏まえて、今からの私の講義を聞けば、理解が深まるはずです。</a:t>
            </a:r>
          </a:p>
        </p:txBody>
      </p:sp>
      <p:sp>
        <p:nvSpPr>
          <p:cNvPr id="4" name="スライド番号プレースホルダー 3"/>
          <p:cNvSpPr>
            <a:spLocks noGrp="1"/>
          </p:cNvSpPr>
          <p:nvPr>
            <p:ph type="sldNum" sz="quarter" idx="10"/>
          </p:nvPr>
        </p:nvSpPr>
        <p:spPr/>
        <p:txBody>
          <a:bodyPr/>
          <a:lstStyle/>
          <a:p>
            <a:fld id="{65344FAB-ACF2-4948-B5E7-FB279489DCA4}" type="slidenum">
              <a:rPr lang="en-US" smtClean="0"/>
              <a:t>32</a:t>
            </a:fld>
            <a:endParaRPr lang="en-US"/>
          </a:p>
        </p:txBody>
      </p:sp>
    </p:spTree>
    <p:extLst>
      <p:ext uri="{BB962C8B-B14F-4D97-AF65-F5344CB8AC3E}">
        <p14:creationId xmlns:p14="http://schemas.microsoft.com/office/powerpoint/2010/main" val="2663214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内容は</a:t>
            </a:r>
            <a:r>
              <a:rPr kumimoji="1" lang="en-US" altLang="ja-JP" dirty="0"/>
              <a:t>4</a:t>
            </a:r>
            <a:r>
              <a:rPr kumimoji="1" lang="ja-JP" altLang="en-US" dirty="0"/>
              <a:t>つです。シンプルにどんどんすすめますね。事後学習動画も用意しておりますので</a:t>
            </a:r>
            <a:endParaRPr kumimoji="1" lang="en-US" altLang="ja-JP" dirty="0"/>
          </a:p>
          <a:p>
            <a:r>
              <a:rPr kumimoji="1" lang="ja-JP" altLang="en-US" dirty="0"/>
              <a:t>後で見てみてください</a:t>
            </a:r>
          </a:p>
        </p:txBody>
      </p:sp>
      <p:sp>
        <p:nvSpPr>
          <p:cNvPr id="4" name="スライド番号プレースホルダー 3"/>
          <p:cNvSpPr>
            <a:spLocks noGrp="1"/>
          </p:cNvSpPr>
          <p:nvPr>
            <p:ph type="sldNum" sz="quarter" idx="10"/>
          </p:nvPr>
        </p:nvSpPr>
        <p:spPr/>
        <p:txBody>
          <a:bodyPr/>
          <a:lstStyle/>
          <a:p>
            <a:fld id="{65344FAB-ACF2-4948-B5E7-FB279489DCA4}" type="slidenum">
              <a:rPr lang="en-US" smtClean="0"/>
              <a:t>33</a:t>
            </a:fld>
            <a:endParaRPr lang="en-US"/>
          </a:p>
        </p:txBody>
      </p:sp>
    </p:spTree>
    <p:extLst>
      <p:ext uri="{BB962C8B-B14F-4D97-AF65-F5344CB8AC3E}">
        <p14:creationId xmlns:p14="http://schemas.microsoft.com/office/powerpoint/2010/main" val="13367228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13:35-13:45</a:t>
            </a:r>
          </a:p>
          <a:p>
            <a:endParaRPr kumimoji="1" lang="ja-JP" altLang="en-US" dirty="0"/>
          </a:p>
        </p:txBody>
      </p:sp>
      <p:sp>
        <p:nvSpPr>
          <p:cNvPr id="4" name="スライド番号プレースホルダー 3"/>
          <p:cNvSpPr>
            <a:spLocks noGrp="1"/>
          </p:cNvSpPr>
          <p:nvPr>
            <p:ph type="sldNum" sz="quarter" idx="10"/>
          </p:nvPr>
        </p:nvSpPr>
        <p:spPr/>
        <p:txBody>
          <a:bodyPr/>
          <a:lstStyle/>
          <a:p>
            <a:fld id="{73781441-07E4-4EAB-8262-78734D48FFD5}" type="slidenum">
              <a:rPr kumimoji="1" lang="ja-JP" altLang="en-US" smtClean="0"/>
              <a:t>35</a:t>
            </a:fld>
            <a:endParaRPr kumimoji="1" lang="ja-JP" altLang="en-US"/>
          </a:p>
        </p:txBody>
      </p:sp>
    </p:spTree>
    <p:extLst>
      <p:ext uri="{BB962C8B-B14F-4D97-AF65-F5344CB8AC3E}">
        <p14:creationId xmlns:p14="http://schemas.microsoft.com/office/powerpoint/2010/main" val="150517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13:35-13:45</a:t>
            </a:r>
          </a:p>
          <a:p>
            <a:endParaRPr kumimoji="1" lang="ja-JP" altLang="en-US" dirty="0"/>
          </a:p>
        </p:txBody>
      </p:sp>
      <p:sp>
        <p:nvSpPr>
          <p:cNvPr id="4" name="スライド番号プレースホルダー 3"/>
          <p:cNvSpPr>
            <a:spLocks noGrp="1"/>
          </p:cNvSpPr>
          <p:nvPr>
            <p:ph type="sldNum" sz="quarter" idx="10"/>
          </p:nvPr>
        </p:nvSpPr>
        <p:spPr/>
        <p:txBody>
          <a:bodyPr/>
          <a:lstStyle/>
          <a:p>
            <a:fld id="{73781441-07E4-4EAB-8262-78734D48FFD5}" type="slidenum">
              <a:rPr kumimoji="1" lang="ja-JP" altLang="en-US" smtClean="0"/>
              <a:t>36</a:t>
            </a:fld>
            <a:endParaRPr kumimoji="1" lang="ja-JP" altLang="en-US"/>
          </a:p>
        </p:txBody>
      </p:sp>
    </p:spTree>
    <p:extLst>
      <p:ext uri="{BB962C8B-B14F-4D97-AF65-F5344CB8AC3E}">
        <p14:creationId xmlns:p14="http://schemas.microsoft.com/office/powerpoint/2010/main" val="865224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では要点をまとめる手順として、</a:t>
            </a:r>
            <a:endParaRPr kumimoji="1" lang="en-US" altLang="ja-JP" dirty="0"/>
          </a:p>
          <a:p>
            <a:r>
              <a:rPr kumimoji="1" lang="ja-JP" altLang="en-US" dirty="0"/>
              <a:t>どちらがよいでしょうか？</a:t>
            </a:r>
          </a:p>
        </p:txBody>
      </p:sp>
      <p:sp>
        <p:nvSpPr>
          <p:cNvPr id="4" name="スライド番号プレースホルダー 3"/>
          <p:cNvSpPr>
            <a:spLocks noGrp="1"/>
          </p:cNvSpPr>
          <p:nvPr>
            <p:ph type="sldNum" sz="quarter" idx="10"/>
          </p:nvPr>
        </p:nvSpPr>
        <p:spPr/>
        <p:txBody>
          <a:bodyPr/>
          <a:lstStyle/>
          <a:p>
            <a:pPr>
              <a:defRPr/>
            </a:pPr>
            <a:fld id="{B550C5AC-3AEC-44D6-A5D0-5136B309C217}" type="slidenum">
              <a:rPr lang="ja-JP" altLang="en-US" smtClean="0"/>
              <a:pPr>
                <a:defRPr/>
              </a:pPr>
              <a:t>45</a:t>
            </a:fld>
            <a:endParaRPr lang="ja-JP" altLang="en-US" dirty="0"/>
          </a:p>
        </p:txBody>
      </p:sp>
    </p:spTree>
    <p:extLst>
      <p:ext uri="{BB962C8B-B14F-4D97-AF65-F5344CB8AC3E}">
        <p14:creationId xmlns:p14="http://schemas.microsoft.com/office/powerpoint/2010/main" val="3494202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a:t>本研修を受講すると、以下の３点をできるようになることを目指しています。</a:t>
            </a:r>
            <a:endParaRPr lang="en-US" altLang="ja-JP" dirty="0"/>
          </a:p>
          <a:p>
            <a:pPr marL="0" indent="0">
              <a:buNone/>
            </a:pPr>
            <a:r>
              <a:rPr lang="en-US" dirty="0"/>
              <a:t>1 </a:t>
            </a:r>
            <a:r>
              <a:rPr lang="ja-JP" altLang="en-US"/>
              <a:t>学習効果を上げるための動画教材を設計、開発できる</a:t>
            </a:r>
            <a:endParaRPr lang="en-US" dirty="0"/>
          </a:p>
          <a:p>
            <a:pPr marL="0" indent="0">
              <a:buNone/>
            </a:pPr>
            <a:r>
              <a:rPr lang="en-US" dirty="0"/>
              <a:t>2 </a:t>
            </a:r>
            <a:r>
              <a:rPr lang="ja-JP" altLang="en-US"/>
              <a:t>開発した動画教材を授業で有効的な活用法を説明できる</a:t>
            </a:r>
            <a:endParaRPr lang="en-US" altLang="ja-JP" dirty="0"/>
          </a:p>
          <a:p>
            <a:pPr marL="0" indent="0">
              <a:buNone/>
            </a:pPr>
            <a:r>
              <a:rPr lang="en-US" dirty="0"/>
              <a:t>3 </a:t>
            </a:r>
            <a:r>
              <a:rPr lang="ja-JP" altLang="en-US"/>
              <a:t>動画教材を活用した授業を改善につなげるための評価を計画できる</a:t>
            </a:r>
            <a:endParaRPr lang="en-US" dirty="0"/>
          </a:p>
          <a:p>
            <a:endParaRPr lang="en-US" altLang="ja-JP" dirty="0"/>
          </a:p>
          <a:p>
            <a:r>
              <a:rPr lang="ja-JP" altLang="en-US"/>
              <a:t>実際に何度が動画教材を作成します。動画教材製作のポイントと方法を演習します。また、授業改善につなげるために、動画教材を活用した授業の評価を計画します。</a:t>
            </a:r>
            <a:endParaRPr lang="en-US" altLang="ja-JP" dirty="0"/>
          </a:p>
        </p:txBody>
      </p:sp>
      <p:sp>
        <p:nvSpPr>
          <p:cNvPr id="4" name="Slide Number Placeholder 3"/>
          <p:cNvSpPr>
            <a:spLocks noGrp="1"/>
          </p:cNvSpPr>
          <p:nvPr>
            <p:ph type="sldNum" sz="quarter" idx="5"/>
          </p:nvPr>
        </p:nvSpPr>
        <p:spPr/>
        <p:txBody>
          <a:bodyPr/>
          <a:lstStyle/>
          <a:p>
            <a:fld id="{65344FAB-ACF2-4948-B5E7-FB279489DCA4}" type="slidenum">
              <a:rPr lang="en-US" smtClean="0"/>
              <a:t>3</a:t>
            </a:fld>
            <a:endParaRPr lang="en-US"/>
          </a:p>
        </p:txBody>
      </p:sp>
    </p:spTree>
    <p:extLst>
      <p:ext uri="{BB962C8B-B14F-4D97-AF65-F5344CB8AC3E}">
        <p14:creationId xmlns:p14="http://schemas.microsoft.com/office/powerpoint/2010/main" val="1287972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では要点をまとめる手順として、</a:t>
            </a:r>
            <a:endParaRPr kumimoji="1" lang="en-US" altLang="ja-JP" dirty="0"/>
          </a:p>
          <a:p>
            <a:r>
              <a:rPr kumimoji="1" lang="ja-JP" altLang="en-US" dirty="0"/>
              <a:t>どちらがよいでしょうか？</a:t>
            </a:r>
          </a:p>
        </p:txBody>
      </p:sp>
      <p:sp>
        <p:nvSpPr>
          <p:cNvPr id="4" name="スライド番号プレースホルダー 3"/>
          <p:cNvSpPr>
            <a:spLocks noGrp="1"/>
          </p:cNvSpPr>
          <p:nvPr>
            <p:ph type="sldNum" sz="quarter" idx="10"/>
          </p:nvPr>
        </p:nvSpPr>
        <p:spPr/>
        <p:txBody>
          <a:bodyPr/>
          <a:lstStyle/>
          <a:p>
            <a:pPr>
              <a:defRPr/>
            </a:pPr>
            <a:fld id="{B550C5AC-3AEC-44D6-A5D0-5136B309C217}" type="slidenum">
              <a:rPr lang="ja-JP" altLang="en-US" smtClean="0"/>
              <a:pPr>
                <a:defRPr/>
              </a:pPr>
              <a:t>46</a:t>
            </a:fld>
            <a:endParaRPr lang="ja-JP" altLang="en-US" dirty="0"/>
          </a:p>
        </p:txBody>
      </p:sp>
    </p:spTree>
    <p:extLst>
      <p:ext uri="{BB962C8B-B14F-4D97-AF65-F5344CB8AC3E}">
        <p14:creationId xmlns:p14="http://schemas.microsoft.com/office/powerpoint/2010/main" val="893768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16:15-16:30</a:t>
            </a:r>
            <a:r>
              <a:rPr kumimoji="1" lang="ja-JP" altLang="en-US" dirty="0"/>
              <a:t>　それでは始めます</a:t>
            </a:r>
          </a:p>
        </p:txBody>
      </p:sp>
      <p:sp>
        <p:nvSpPr>
          <p:cNvPr id="4" name="スライド番号プレースホルダー 3"/>
          <p:cNvSpPr>
            <a:spLocks noGrp="1"/>
          </p:cNvSpPr>
          <p:nvPr>
            <p:ph type="sldNum" sz="quarter" idx="10"/>
          </p:nvPr>
        </p:nvSpPr>
        <p:spPr/>
        <p:txBody>
          <a:bodyPr/>
          <a:lstStyle/>
          <a:p>
            <a:fld id="{65344FAB-ACF2-4948-B5E7-FB279489DCA4}" type="slidenum">
              <a:rPr lang="en-US" smtClean="0"/>
              <a:t>67</a:t>
            </a:fld>
            <a:endParaRPr lang="en-US"/>
          </a:p>
        </p:txBody>
      </p:sp>
    </p:spTree>
    <p:extLst>
      <p:ext uri="{BB962C8B-B14F-4D97-AF65-F5344CB8AC3E}">
        <p14:creationId xmlns:p14="http://schemas.microsoft.com/office/powerpoint/2010/main" val="12213075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13:30-13:35</a:t>
            </a:r>
          </a:p>
          <a:p>
            <a:endParaRPr kumimoji="1" lang="en-US" altLang="ja-JP" dirty="0"/>
          </a:p>
          <a:p>
            <a:r>
              <a:rPr kumimoji="1" lang="ja-JP" altLang="en-US" dirty="0"/>
              <a:t>今日の研修の目標は</a:t>
            </a:r>
            <a:r>
              <a:rPr kumimoji="1" lang="en-US" altLang="ja-JP" dirty="0"/>
              <a:t>3</a:t>
            </a:r>
            <a:r>
              <a:rPr kumimoji="1" lang="ja-JP" altLang="en-US" dirty="0"/>
              <a:t>点です</a:t>
            </a:r>
            <a:endParaRPr kumimoji="1" lang="en-US" altLang="ja-JP" dirty="0"/>
          </a:p>
          <a:p>
            <a:r>
              <a:rPr kumimoji="1" lang="ja-JP" altLang="en-US" dirty="0"/>
              <a:t>１・２・３　つまり、動画は簡単だから授業に活用しようね！ということです</a:t>
            </a:r>
          </a:p>
        </p:txBody>
      </p:sp>
      <p:sp>
        <p:nvSpPr>
          <p:cNvPr id="4" name="スライド番号プレースホルダー 3"/>
          <p:cNvSpPr>
            <a:spLocks noGrp="1"/>
          </p:cNvSpPr>
          <p:nvPr>
            <p:ph type="sldNum" sz="quarter" idx="10"/>
          </p:nvPr>
        </p:nvSpPr>
        <p:spPr/>
        <p:txBody>
          <a:bodyPr/>
          <a:lstStyle/>
          <a:p>
            <a:fld id="{73781441-07E4-4EAB-8262-78734D48FFD5}" type="slidenum">
              <a:rPr kumimoji="1" lang="ja-JP" altLang="en-US" smtClean="0"/>
              <a:t>68</a:t>
            </a:fld>
            <a:endParaRPr kumimoji="1" lang="ja-JP" altLang="en-US"/>
          </a:p>
        </p:txBody>
      </p:sp>
    </p:spTree>
    <p:extLst>
      <p:ext uri="{BB962C8B-B14F-4D97-AF65-F5344CB8AC3E}">
        <p14:creationId xmlns:p14="http://schemas.microsoft.com/office/powerpoint/2010/main" val="1683905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ja-JP" altLang="en-US"/>
              <a:t>細野さん、</a:t>
            </a:r>
            <a:r>
              <a:rPr lang="en-US" dirty="0"/>
              <a:t>LMS</a:t>
            </a:r>
            <a:r>
              <a:rPr lang="ja-JP" altLang="en-US"/>
              <a:t>上で調査可能？</a:t>
            </a:r>
            <a:endParaRPr lang="en-US" dirty="0"/>
          </a:p>
        </p:txBody>
      </p:sp>
      <p:sp>
        <p:nvSpPr>
          <p:cNvPr id="4" name="Slide Number Placeholder 3"/>
          <p:cNvSpPr>
            <a:spLocks noGrp="1"/>
          </p:cNvSpPr>
          <p:nvPr>
            <p:ph type="sldNum" sz="quarter" idx="5"/>
          </p:nvPr>
        </p:nvSpPr>
        <p:spPr/>
        <p:txBody>
          <a:bodyPr/>
          <a:lstStyle/>
          <a:p>
            <a:fld id="{65344FAB-ACF2-4948-B5E7-FB279489DCA4}" type="slidenum">
              <a:rPr lang="en-US" smtClean="0"/>
              <a:t>69</a:t>
            </a:fld>
            <a:endParaRPr lang="en-US"/>
          </a:p>
        </p:txBody>
      </p:sp>
    </p:spTree>
    <p:extLst>
      <p:ext uri="{BB962C8B-B14F-4D97-AF65-F5344CB8AC3E}">
        <p14:creationId xmlns:p14="http://schemas.microsoft.com/office/powerpoint/2010/main" val="41648509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344FAB-ACF2-4948-B5E7-FB279489DCA4}" type="slidenum">
              <a:rPr lang="en-US" smtClean="0"/>
              <a:t>71</a:t>
            </a:fld>
            <a:endParaRPr lang="en-US"/>
          </a:p>
        </p:txBody>
      </p:sp>
    </p:spTree>
    <p:extLst>
      <p:ext uri="{BB962C8B-B14F-4D97-AF65-F5344CB8AC3E}">
        <p14:creationId xmlns:p14="http://schemas.microsoft.com/office/powerpoint/2010/main" val="39408823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5344FAB-ACF2-4948-B5E7-FB279489DCA4}" type="slidenum">
              <a:rPr lang="en-US" smtClean="0"/>
              <a:t>72</a:t>
            </a:fld>
            <a:endParaRPr lang="en-US"/>
          </a:p>
        </p:txBody>
      </p:sp>
    </p:spTree>
    <p:extLst>
      <p:ext uri="{BB962C8B-B14F-4D97-AF65-F5344CB8AC3E}">
        <p14:creationId xmlns:p14="http://schemas.microsoft.com/office/powerpoint/2010/main" val="27094732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344FAB-ACF2-4948-B5E7-FB279489DCA4}" type="slidenum">
              <a:rPr lang="en-US" smtClean="0"/>
              <a:t>73</a:t>
            </a:fld>
            <a:endParaRPr lang="en-US"/>
          </a:p>
        </p:txBody>
      </p:sp>
    </p:spTree>
    <p:extLst>
      <p:ext uri="{BB962C8B-B14F-4D97-AF65-F5344CB8AC3E}">
        <p14:creationId xmlns:p14="http://schemas.microsoft.com/office/powerpoint/2010/main" val="2863879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a:t>
            </a:r>
            <a:r>
              <a:rPr lang="ja-JP" altLang="en-US"/>
              <a:t>テキスト</a:t>
            </a:r>
            <a:r>
              <a:rPr lang="en-US" altLang="ja-JP" dirty="0"/>
              <a:t>p.22</a:t>
            </a:r>
            <a:r>
              <a:rPr lang="ja-JP" altLang="en-US"/>
              <a:t>「</a:t>
            </a:r>
            <a:r>
              <a:rPr lang="ja-JP" altLang="en-US" sz="1200" kern="1200">
                <a:solidFill>
                  <a:schemeClr val="tx1"/>
                </a:solidFill>
                <a:effectLst/>
                <a:latin typeface="+mn-lt"/>
                <a:ea typeface="+mn-ea"/>
                <a:cs typeface="+mn-cs"/>
              </a:rPr>
              <a:t>的と目標という似た言葉ですが、ここで明確にしておきましょう。目的とは、実現しようとしてめざす事柄。行動のねらい。めあて。</a:t>
            </a:r>
            <a:endParaRPr lang="en-US" sz="1200" kern="1200" dirty="0">
              <a:solidFill>
                <a:schemeClr val="tx1"/>
              </a:solidFill>
              <a:effectLst/>
              <a:latin typeface="+mn-lt"/>
              <a:ea typeface="+mn-ea"/>
              <a:cs typeface="+mn-cs"/>
            </a:endParaRPr>
          </a:p>
          <a:p>
            <a:r>
              <a:rPr lang="ja-JP" altLang="en-US" sz="1200" kern="1200">
                <a:solidFill>
                  <a:schemeClr val="tx1"/>
                </a:solidFill>
                <a:effectLst/>
                <a:latin typeface="+mn-lt"/>
                <a:ea typeface="+mn-ea"/>
                <a:cs typeface="+mn-cs"/>
              </a:rPr>
              <a:t>目標とは、そこに行き着くように、またそこから外れないように目印とするもの。標、マイルストーンのことです。</a:t>
            </a:r>
            <a:endParaRPr lang="en-US" sz="1200" kern="1200" dirty="0">
              <a:solidFill>
                <a:schemeClr val="tx1"/>
              </a:solidFill>
              <a:effectLst/>
              <a:latin typeface="+mn-lt"/>
              <a:ea typeface="+mn-ea"/>
              <a:cs typeface="+mn-cs"/>
            </a:endParaRPr>
          </a:p>
          <a:p>
            <a:r>
              <a:rPr lang="ja-JP" altLang="en-US" sz="1200" kern="1200">
                <a:solidFill>
                  <a:schemeClr val="tx1"/>
                </a:solidFill>
                <a:effectLst/>
                <a:latin typeface="+mn-lt"/>
                <a:ea typeface="+mn-ea"/>
                <a:cs typeface="+mn-cs"/>
              </a:rPr>
              <a:t>目標を辿っていくと目的に辿り着くのです。この考え方はロードマップ作成のときに必要になります。</a:t>
            </a:r>
            <a:endParaRPr lang="en-US" sz="1200" kern="1200" dirty="0">
              <a:solidFill>
                <a:schemeClr val="tx1"/>
              </a:solidFill>
              <a:effectLst/>
              <a:latin typeface="+mn-lt"/>
              <a:ea typeface="+mn-ea"/>
              <a:cs typeface="+mn-cs"/>
            </a:endParaRPr>
          </a:p>
          <a:p>
            <a:r>
              <a:rPr lang="ja-JP" altLang="en-US" sz="1200" kern="120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ja-JP" altLang="en-US" sz="1200" kern="1200">
                <a:solidFill>
                  <a:schemeClr val="tx1"/>
                </a:solidFill>
                <a:effectLst/>
                <a:latin typeface="+mn-lt"/>
                <a:ea typeface="+mn-ea"/>
                <a:cs typeface="+mn-cs"/>
              </a:rPr>
              <a:t>教育設計においては、学校や学科の目指す人材像、到達点は目的と言ってもよいでしょう。この教材では、科目や１回の授業の到達点は目標と呼びます。</a:t>
            </a:r>
            <a:r>
              <a:rPr lang="ja-JP" altLang="en-US"/>
              <a:t>」</a:t>
            </a:r>
            <a:endParaRPr lang="en-US" dirty="0"/>
          </a:p>
        </p:txBody>
      </p:sp>
      <p:sp>
        <p:nvSpPr>
          <p:cNvPr id="4" name="Slide Number Placeholder 3"/>
          <p:cNvSpPr>
            <a:spLocks noGrp="1"/>
          </p:cNvSpPr>
          <p:nvPr>
            <p:ph type="sldNum" sz="quarter" idx="5"/>
          </p:nvPr>
        </p:nvSpPr>
        <p:spPr/>
        <p:txBody>
          <a:bodyPr/>
          <a:lstStyle/>
          <a:p>
            <a:fld id="{65344FAB-ACF2-4948-B5E7-FB279489DCA4}" type="slidenum">
              <a:rPr lang="en-US" smtClean="0"/>
              <a:t>4</a:t>
            </a:fld>
            <a:endParaRPr lang="en-US"/>
          </a:p>
        </p:txBody>
      </p:sp>
    </p:spTree>
    <p:extLst>
      <p:ext uri="{BB962C8B-B14F-4D97-AF65-F5344CB8AC3E}">
        <p14:creationId xmlns:p14="http://schemas.microsoft.com/office/powerpoint/2010/main" val="3360244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反転授業を受けて、事前教材を多く提供しています。動画教材でまるほんありますには、必須とオプションがあります。まずは、必須の動画教材を研修までに視聴してきてください。研修は、</a:t>
            </a:r>
            <a:r>
              <a:rPr lang="en-US" altLang="ja-JP" dirty="0"/>
              <a:t>2</a:t>
            </a:r>
            <a:r>
              <a:rPr lang="ja-JP" altLang="en-US" dirty="0"/>
              <a:t>日間、</a:t>
            </a:r>
            <a:r>
              <a:rPr lang="en-US" altLang="ja-JP" dirty="0"/>
              <a:t>6</a:t>
            </a:r>
            <a:r>
              <a:rPr lang="ja-JP" altLang="en-US" dirty="0"/>
              <a:t>時間です。演習とディスカッションを中心に進めます。研修を終えると、サーティフィケーションを付与します。本研修の目的が、実際に授業で動画を活用していただくことですので、最終課題を用意しています。こちらの最終課題をご提出いただくと、さらに上級のサーティフィケーションを受けることができます。是非、今回の研修で学んだことを、実際の授業でも試していただき、上級サーティフィケーションを目指していただければと思います。研修後から最終課題までの間に困ったことがあれば、支援いたしますので、ご連絡ください。連絡先は本教材の最後で紹介します。</a:t>
            </a:r>
            <a:endParaRPr lang="en-US" dirty="0"/>
          </a:p>
        </p:txBody>
      </p:sp>
      <p:sp>
        <p:nvSpPr>
          <p:cNvPr id="4" name="Slide Number Placeholder 3"/>
          <p:cNvSpPr>
            <a:spLocks noGrp="1"/>
          </p:cNvSpPr>
          <p:nvPr>
            <p:ph type="sldNum" sz="quarter" idx="5"/>
          </p:nvPr>
        </p:nvSpPr>
        <p:spPr/>
        <p:txBody>
          <a:bodyPr/>
          <a:lstStyle/>
          <a:p>
            <a:fld id="{65344FAB-ACF2-4948-B5E7-FB279489DCA4}" type="slidenum">
              <a:rPr lang="en-US" smtClean="0"/>
              <a:t>5</a:t>
            </a:fld>
            <a:endParaRPr lang="en-US"/>
          </a:p>
        </p:txBody>
      </p:sp>
    </p:spTree>
    <p:extLst>
      <p:ext uri="{BB962C8B-B14F-4D97-AF65-F5344CB8AC3E}">
        <p14:creationId xmlns:p14="http://schemas.microsoft.com/office/powerpoint/2010/main" val="2863822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5344FAB-ACF2-4948-B5E7-FB279489DCA4}" type="slidenum">
              <a:rPr lang="en-US" smtClean="0"/>
              <a:t>7</a:t>
            </a:fld>
            <a:endParaRPr lang="en-US"/>
          </a:p>
        </p:txBody>
      </p:sp>
    </p:spTree>
    <p:extLst>
      <p:ext uri="{BB962C8B-B14F-4D97-AF65-F5344CB8AC3E}">
        <p14:creationId xmlns:p14="http://schemas.microsoft.com/office/powerpoint/2010/main" val="650300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13:35-13:45</a:t>
            </a:r>
            <a:r>
              <a:rPr kumimoji="1" lang="ja-JP" altLang="en-US" dirty="0"/>
              <a:t>　それでは始めます</a:t>
            </a:r>
          </a:p>
        </p:txBody>
      </p:sp>
      <p:sp>
        <p:nvSpPr>
          <p:cNvPr id="4" name="スライド番号プレースホルダー 3"/>
          <p:cNvSpPr>
            <a:spLocks noGrp="1"/>
          </p:cNvSpPr>
          <p:nvPr>
            <p:ph type="sldNum" sz="quarter" idx="10"/>
          </p:nvPr>
        </p:nvSpPr>
        <p:spPr/>
        <p:txBody>
          <a:bodyPr/>
          <a:lstStyle/>
          <a:p>
            <a:fld id="{65344FAB-ACF2-4948-B5E7-FB279489DCA4}" type="slidenum">
              <a:rPr lang="en-US" smtClean="0"/>
              <a:t>8</a:t>
            </a:fld>
            <a:endParaRPr lang="en-US"/>
          </a:p>
        </p:txBody>
      </p:sp>
    </p:spTree>
    <p:extLst>
      <p:ext uri="{BB962C8B-B14F-4D97-AF65-F5344CB8AC3E}">
        <p14:creationId xmlns:p14="http://schemas.microsoft.com/office/powerpoint/2010/main" val="2246286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13:35-13:45</a:t>
            </a:r>
            <a:endParaRPr kumimoji="1" lang="ja-JP" altLang="en-US" dirty="0"/>
          </a:p>
          <a:p>
            <a:endParaRPr kumimoji="1" lang="en-US" altLang="ja-JP" dirty="0"/>
          </a:p>
          <a:p>
            <a:r>
              <a:rPr kumimoji="1" lang="ja-JP" altLang="en-US" dirty="0"/>
              <a:t>ご紹介が遅くなりましたが自己紹介を、デジタルハリウッドで</a:t>
            </a:r>
            <a:r>
              <a:rPr kumimoji="1" lang="en-US" altLang="ja-JP" dirty="0"/>
              <a:t>e</a:t>
            </a:r>
            <a:r>
              <a:rPr kumimoji="1" lang="ja-JP" altLang="en-US" dirty="0"/>
              <a:t>ラーニング動画教材の開発責任者をしております</a:t>
            </a:r>
            <a:endParaRPr kumimoji="1" lang="en-US" altLang="ja-JP" dirty="0"/>
          </a:p>
          <a:p>
            <a:r>
              <a:rPr kumimoji="1" lang="ja-JP" altLang="en-US" dirty="0"/>
              <a:t>石川と申します。</a:t>
            </a:r>
            <a:endParaRPr kumimoji="1" lang="en-US" altLang="ja-JP" dirty="0"/>
          </a:p>
        </p:txBody>
      </p:sp>
      <p:sp>
        <p:nvSpPr>
          <p:cNvPr id="4" name="スライド番号プレースホルダー 3"/>
          <p:cNvSpPr>
            <a:spLocks noGrp="1"/>
          </p:cNvSpPr>
          <p:nvPr>
            <p:ph type="sldNum" sz="quarter" idx="10"/>
          </p:nvPr>
        </p:nvSpPr>
        <p:spPr/>
        <p:txBody>
          <a:bodyPr/>
          <a:lstStyle/>
          <a:p>
            <a:fld id="{73781441-07E4-4EAB-8262-78734D48FFD5}" type="slidenum">
              <a:rPr kumimoji="1" lang="ja-JP" altLang="en-US" smtClean="0"/>
              <a:t>9</a:t>
            </a:fld>
            <a:endParaRPr kumimoji="1" lang="ja-JP" altLang="en-US"/>
          </a:p>
        </p:txBody>
      </p:sp>
    </p:spTree>
    <p:extLst>
      <p:ext uri="{BB962C8B-B14F-4D97-AF65-F5344CB8AC3E}">
        <p14:creationId xmlns:p14="http://schemas.microsoft.com/office/powerpoint/2010/main" val="2592416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研修</a:t>
            </a:r>
            <a:r>
              <a:rPr kumimoji="1" lang="en-US" altLang="ja-JP" dirty="0"/>
              <a:t>1</a:t>
            </a:r>
            <a:r>
              <a:rPr kumimoji="1" lang="ja-JP" altLang="en-US" dirty="0"/>
              <a:t>日</a:t>
            </a:r>
            <a:r>
              <a:rPr kumimoji="1" lang="ja-JP" altLang="en-US" dirty="0" err="1"/>
              <a:t>めは</a:t>
            </a:r>
            <a:r>
              <a:rPr kumimoji="1" lang="ja-JP" altLang="en-US" dirty="0"/>
              <a:t>こんな感じの流れになっております。①まず簡単な説明　②動画をいきなり作ってもらう実習　③実習を踏まえての講義　となります。</a:t>
            </a:r>
          </a:p>
        </p:txBody>
      </p:sp>
      <p:sp>
        <p:nvSpPr>
          <p:cNvPr id="4" name="スライド番号プレースホルダー 3"/>
          <p:cNvSpPr>
            <a:spLocks noGrp="1"/>
          </p:cNvSpPr>
          <p:nvPr>
            <p:ph type="sldNum" sz="quarter" idx="10"/>
          </p:nvPr>
        </p:nvSpPr>
        <p:spPr/>
        <p:txBody>
          <a:bodyPr/>
          <a:lstStyle/>
          <a:p>
            <a:fld id="{65344FAB-ACF2-4948-B5E7-FB279489DCA4}" type="slidenum">
              <a:rPr lang="en-US" smtClean="0"/>
              <a:t>10</a:t>
            </a:fld>
            <a:endParaRPr lang="en-US"/>
          </a:p>
        </p:txBody>
      </p:sp>
    </p:spTree>
    <p:extLst>
      <p:ext uri="{BB962C8B-B14F-4D97-AF65-F5344CB8AC3E}">
        <p14:creationId xmlns:p14="http://schemas.microsoft.com/office/powerpoint/2010/main" val="2391301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38300-9BBF-A04F-A1DA-FD1DA8453F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11C6E2-4FED-1E4E-8D98-FBBB3464B3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7EAE21-566B-7B4B-84AB-BD9337618B38}"/>
              </a:ext>
            </a:extLst>
          </p:cNvPr>
          <p:cNvSpPr>
            <a:spLocks noGrp="1"/>
          </p:cNvSpPr>
          <p:nvPr>
            <p:ph type="dt" sz="half" idx="10"/>
          </p:nvPr>
        </p:nvSpPr>
        <p:spPr/>
        <p:txBody>
          <a:bodyPr/>
          <a:lstStyle/>
          <a:p>
            <a:fld id="{7F2D8714-D06B-5243-BCBF-86585C76DF43}" type="datetimeFigureOut">
              <a:rPr lang="en-US" smtClean="0"/>
              <a:t>12/20/18</a:t>
            </a:fld>
            <a:endParaRPr lang="en-US"/>
          </a:p>
        </p:txBody>
      </p:sp>
      <p:sp>
        <p:nvSpPr>
          <p:cNvPr id="5" name="Footer Placeholder 4">
            <a:extLst>
              <a:ext uri="{FF2B5EF4-FFF2-40B4-BE49-F238E27FC236}">
                <a16:creationId xmlns:a16="http://schemas.microsoft.com/office/drawing/2014/main" id="{FD2C9117-ECE9-A84F-BDEA-B64F5F512B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2F2954-0C4C-EF48-8519-529CD4B47B7F}"/>
              </a:ext>
            </a:extLst>
          </p:cNvPr>
          <p:cNvSpPr>
            <a:spLocks noGrp="1"/>
          </p:cNvSpPr>
          <p:nvPr>
            <p:ph type="sldNum" sz="quarter" idx="12"/>
          </p:nvPr>
        </p:nvSpPr>
        <p:spPr/>
        <p:txBody>
          <a:bodyPr/>
          <a:lstStyle/>
          <a:p>
            <a:fld id="{D9226DAE-D732-0D44-A3A9-3426432CAC1A}" type="slidenum">
              <a:rPr lang="en-US" smtClean="0"/>
              <a:t>‹#›</a:t>
            </a:fld>
            <a:endParaRPr lang="en-US"/>
          </a:p>
        </p:txBody>
      </p:sp>
    </p:spTree>
    <p:extLst>
      <p:ext uri="{BB962C8B-B14F-4D97-AF65-F5344CB8AC3E}">
        <p14:creationId xmlns:p14="http://schemas.microsoft.com/office/powerpoint/2010/main" val="4182018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C67D4-12FF-5340-825B-5B5FFE404C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3BB5DF-F088-B942-8ECB-3B4A15A1641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9BD1DB-CF6E-9C49-BAAE-B384FCFBE78A}"/>
              </a:ext>
            </a:extLst>
          </p:cNvPr>
          <p:cNvSpPr>
            <a:spLocks noGrp="1"/>
          </p:cNvSpPr>
          <p:nvPr>
            <p:ph type="dt" sz="half" idx="10"/>
          </p:nvPr>
        </p:nvSpPr>
        <p:spPr/>
        <p:txBody>
          <a:bodyPr/>
          <a:lstStyle/>
          <a:p>
            <a:fld id="{7F2D8714-D06B-5243-BCBF-86585C76DF43}" type="datetimeFigureOut">
              <a:rPr lang="en-US" smtClean="0"/>
              <a:t>12/20/18</a:t>
            </a:fld>
            <a:endParaRPr lang="en-US"/>
          </a:p>
        </p:txBody>
      </p:sp>
      <p:sp>
        <p:nvSpPr>
          <p:cNvPr id="5" name="Footer Placeholder 4">
            <a:extLst>
              <a:ext uri="{FF2B5EF4-FFF2-40B4-BE49-F238E27FC236}">
                <a16:creationId xmlns:a16="http://schemas.microsoft.com/office/drawing/2014/main" id="{C4C650C9-341D-B248-80E8-F7206F2E61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579778-525E-2E4B-8F8B-D0017EBC2167}"/>
              </a:ext>
            </a:extLst>
          </p:cNvPr>
          <p:cNvSpPr>
            <a:spLocks noGrp="1"/>
          </p:cNvSpPr>
          <p:nvPr>
            <p:ph type="sldNum" sz="quarter" idx="12"/>
          </p:nvPr>
        </p:nvSpPr>
        <p:spPr/>
        <p:txBody>
          <a:bodyPr/>
          <a:lstStyle/>
          <a:p>
            <a:fld id="{D9226DAE-D732-0D44-A3A9-3426432CAC1A}" type="slidenum">
              <a:rPr lang="en-US" smtClean="0"/>
              <a:t>‹#›</a:t>
            </a:fld>
            <a:endParaRPr lang="en-US"/>
          </a:p>
        </p:txBody>
      </p:sp>
    </p:spTree>
    <p:extLst>
      <p:ext uri="{BB962C8B-B14F-4D97-AF65-F5344CB8AC3E}">
        <p14:creationId xmlns:p14="http://schemas.microsoft.com/office/powerpoint/2010/main" val="3624146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25A2FF-CBF5-CE4B-906A-0953F71FFC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B939C7-D58D-6B49-ADBB-7E0673AC2CC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5211A2-B65F-FE4A-9744-D37FC1D930DB}"/>
              </a:ext>
            </a:extLst>
          </p:cNvPr>
          <p:cNvSpPr>
            <a:spLocks noGrp="1"/>
          </p:cNvSpPr>
          <p:nvPr>
            <p:ph type="dt" sz="half" idx="10"/>
          </p:nvPr>
        </p:nvSpPr>
        <p:spPr/>
        <p:txBody>
          <a:bodyPr/>
          <a:lstStyle/>
          <a:p>
            <a:fld id="{7F2D8714-D06B-5243-BCBF-86585C76DF43}" type="datetimeFigureOut">
              <a:rPr lang="en-US" smtClean="0"/>
              <a:t>12/20/18</a:t>
            </a:fld>
            <a:endParaRPr lang="en-US"/>
          </a:p>
        </p:txBody>
      </p:sp>
      <p:sp>
        <p:nvSpPr>
          <p:cNvPr id="5" name="Footer Placeholder 4">
            <a:extLst>
              <a:ext uri="{FF2B5EF4-FFF2-40B4-BE49-F238E27FC236}">
                <a16:creationId xmlns:a16="http://schemas.microsoft.com/office/drawing/2014/main" id="{5B5D71B0-BBC5-DC44-93D8-2CE7EEA716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CBCFF7-E358-C14F-BED1-7D12D1E388CC}"/>
              </a:ext>
            </a:extLst>
          </p:cNvPr>
          <p:cNvSpPr>
            <a:spLocks noGrp="1"/>
          </p:cNvSpPr>
          <p:nvPr>
            <p:ph type="sldNum" sz="quarter" idx="12"/>
          </p:nvPr>
        </p:nvSpPr>
        <p:spPr/>
        <p:txBody>
          <a:bodyPr/>
          <a:lstStyle/>
          <a:p>
            <a:fld id="{D9226DAE-D732-0D44-A3A9-3426432CAC1A}" type="slidenum">
              <a:rPr lang="en-US" smtClean="0"/>
              <a:t>‹#›</a:t>
            </a:fld>
            <a:endParaRPr lang="en-US"/>
          </a:p>
        </p:txBody>
      </p:sp>
    </p:spTree>
    <p:extLst>
      <p:ext uri="{BB962C8B-B14F-4D97-AF65-F5344CB8AC3E}">
        <p14:creationId xmlns:p14="http://schemas.microsoft.com/office/powerpoint/2010/main" val="3445098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613CC-22E2-4440-AE32-9F069A0958E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8C138DD-532C-AA47-A2EB-6C5F72B9196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7BE5A-065C-2A47-970C-1E413F9293A1}"/>
              </a:ext>
            </a:extLst>
          </p:cNvPr>
          <p:cNvSpPr>
            <a:spLocks noGrp="1"/>
          </p:cNvSpPr>
          <p:nvPr>
            <p:ph type="dt" sz="half" idx="10"/>
          </p:nvPr>
        </p:nvSpPr>
        <p:spPr/>
        <p:txBody>
          <a:bodyPr/>
          <a:lstStyle/>
          <a:p>
            <a:fld id="{7F2D8714-D06B-5243-BCBF-86585C76DF43}" type="datetimeFigureOut">
              <a:rPr lang="en-US" smtClean="0"/>
              <a:t>12/20/18</a:t>
            </a:fld>
            <a:endParaRPr lang="en-US"/>
          </a:p>
        </p:txBody>
      </p:sp>
      <p:sp>
        <p:nvSpPr>
          <p:cNvPr id="5" name="Footer Placeholder 4">
            <a:extLst>
              <a:ext uri="{FF2B5EF4-FFF2-40B4-BE49-F238E27FC236}">
                <a16:creationId xmlns:a16="http://schemas.microsoft.com/office/drawing/2014/main" id="{D975B966-C1CF-ED48-BD87-4C571D610C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8B832-9A50-D142-BA85-075D6D44A14E}"/>
              </a:ext>
            </a:extLst>
          </p:cNvPr>
          <p:cNvSpPr>
            <a:spLocks noGrp="1"/>
          </p:cNvSpPr>
          <p:nvPr>
            <p:ph type="sldNum" sz="quarter" idx="12"/>
          </p:nvPr>
        </p:nvSpPr>
        <p:spPr/>
        <p:txBody>
          <a:bodyPr/>
          <a:lstStyle/>
          <a:p>
            <a:fld id="{D9226DAE-D732-0D44-A3A9-3426432CAC1A}" type="slidenum">
              <a:rPr lang="en-US" smtClean="0"/>
              <a:t>‹#›</a:t>
            </a:fld>
            <a:endParaRPr lang="en-US"/>
          </a:p>
        </p:txBody>
      </p:sp>
    </p:spTree>
    <p:extLst>
      <p:ext uri="{BB962C8B-B14F-4D97-AF65-F5344CB8AC3E}">
        <p14:creationId xmlns:p14="http://schemas.microsoft.com/office/powerpoint/2010/main" val="2578284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97B34-0923-F745-B261-AA10FF5EF5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CB5718-BB1C-2246-94CD-D4DA33EE6C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22DA9F-1D5A-F548-9A08-9521D92ECD75}"/>
              </a:ext>
            </a:extLst>
          </p:cNvPr>
          <p:cNvSpPr>
            <a:spLocks noGrp="1"/>
          </p:cNvSpPr>
          <p:nvPr>
            <p:ph type="dt" sz="half" idx="10"/>
          </p:nvPr>
        </p:nvSpPr>
        <p:spPr/>
        <p:txBody>
          <a:bodyPr/>
          <a:lstStyle/>
          <a:p>
            <a:fld id="{7F2D8714-D06B-5243-BCBF-86585C76DF43}" type="datetimeFigureOut">
              <a:rPr lang="en-US" smtClean="0"/>
              <a:t>12/20/18</a:t>
            </a:fld>
            <a:endParaRPr lang="en-US"/>
          </a:p>
        </p:txBody>
      </p:sp>
      <p:sp>
        <p:nvSpPr>
          <p:cNvPr id="5" name="Footer Placeholder 4">
            <a:extLst>
              <a:ext uri="{FF2B5EF4-FFF2-40B4-BE49-F238E27FC236}">
                <a16:creationId xmlns:a16="http://schemas.microsoft.com/office/drawing/2014/main" id="{941ACE4F-4F18-7E40-96EA-90596D8DA6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D72D7-01B3-D34F-8A1F-65CC02A3FF87}"/>
              </a:ext>
            </a:extLst>
          </p:cNvPr>
          <p:cNvSpPr>
            <a:spLocks noGrp="1"/>
          </p:cNvSpPr>
          <p:nvPr>
            <p:ph type="sldNum" sz="quarter" idx="12"/>
          </p:nvPr>
        </p:nvSpPr>
        <p:spPr/>
        <p:txBody>
          <a:bodyPr/>
          <a:lstStyle/>
          <a:p>
            <a:fld id="{D9226DAE-D732-0D44-A3A9-3426432CAC1A}" type="slidenum">
              <a:rPr lang="en-US" smtClean="0"/>
              <a:t>‹#›</a:t>
            </a:fld>
            <a:endParaRPr lang="en-US"/>
          </a:p>
        </p:txBody>
      </p:sp>
    </p:spTree>
    <p:extLst>
      <p:ext uri="{BB962C8B-B14F-4D97-AF65-F5344CB8AC3E}">
        <p14:creationId xmlns:p14="http://schemas.microsoft.com/office/powerpoint/2010/main" val="4159355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CB0D1-3F59-E548-AC20-B332B5AD40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67A00A-03CD-4A4D-93CB-BC5C3A95BC75}"/>
              </a:ext>
            </a:extLst>
          </p:cNvPr>
          <p:cNvSpPr>
            <a:spLocks noGrp="1"/>
          </p:cNvSpPr>
          <p:nvPr>
            <p:ph sz="half" idx="1"/>
          </p:nvPr>
        </p:nvSpPr>
        <p:spPr>
          <a:xfrm>
            <a:off x="838200" y="1214812"/>
            <a:ext cx="5181600" cy="49621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A8BB74-868C-6040-9C69-7A22A2351E0D}"/>
              </a:ext>
            </a:extLst>
          </p:cNvPr>
          <p:cNvSpPr>
            <a:spLocks noGrp="1"/>
          </p:cNvSpPr>
          <p:nvPr>
            <p:ph sz="half" idx="2"/>
          </p:nvPr>
        </p:nvSpPr>
        <p:spPr>
          <a:xfrm>
            <a:off x="6172200" y="1214812"/>
            <a:ext cx="5181600" cy="496215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D7509F8-0C6A-7641-B15B-90EBCC175712}"/>
              </a:ext>
            </a:extLst>
          </p:cNvPr>
          <p:cNvSpPr>
            <a:spLocks noGrp="1"/>
          </p:cNvSpPr>
          <p:nvPr>
            <p:ph type="dt" sz="half" idx="10"/>
          </p:nvPr>
        </p:nvSpPr>
        <p:spPr/>
        <p:txBody>
          <a:bodyPr/>
          <a:lstStyle/>
          <a:p>
            <a:fld id="{7F2D8714-D06B-5243-BCBF-86585C76DF43}" type="datetimeFigureOut">
              <a:rPr lang="en-US" smtClean="0"/>
              <a:t>12/20/18</a:t>
            </a:fld>
            <a:endParaRPr lang="en-US"/>
          </a:p>
        </p:txBody>
      </p:sp>
      <p:sp>
        <p:nvSpPr>
          <p:cNvPr id="6" name="Footer Placeholder 5">
            <a:extLst>
              <a:ext uri="{FF2B5EF4-FFF2-40B4-BE49-F238E27FC236}">
                <a16:creationId xmlns:a16="http://schemas.microsoft.com/office/drawing/2014/main" id="{0A9BA687-E391-8D4D-898D-0451C89253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CF8B34-B094-3D42-912E-461D938F87BB}"/>
              </a:ext>
            </a:extLst>
          </p:cNvPr>
          <p:cNvSpPr>
            <a:spLocks noGrp="1"/>
          </p:cNvSpPr>
          <p:nvPr>
            <p:ph type="sldNum" sz="quarter" idx="12"/>
          </p:nvPr>
        </p:nvSpPr>
        <p:spPr/>
        <p:txBody>
          <a:bodyPr/>
          <a:lstStyle/>
          <a:p>
            <a:fld id="{D9226DAE-D732-0D44-A3A9-3426432CAC1A}" type="slidenum">
              <a:rPr lang="en-US" smtClean="0"/>
              <a:t>‹#›</a:t>
            </a:fld>
            <a:endParaRPr lang="en-US"/>
          </a:p>
        </p:txBody>
      </p:sp>
    </p:spTree>
    <p:extLst>
      <p:ext uri="{BB962C8B-B14F-4D97-AF65-F5344CB8AC3E}">
        <p14:creationId xmlns:p14="http://schemas.microsoft.com/office/powerpoint/2010/main" val="2132893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5E1CE-9FF0-FC44-A80E-1CC425966737}"/>
              </a:ext>
            </a:extLst>
          </p:cNvPr>
          <p:cNvSpPr>
            <a:spLocks noGrp="1"/>
          </p:cNvSpPr>
          <p:nvPr>
            <p:ph type="title"/>
          </p:nvPr>
        </p:nvSpPr>
        <p:spPr>
          <a:xfrm>
            <a:off x="839788" y="365125"/>
            <a:ext cx="10515600" cy="898899"/>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3A3D8B-704B-E147-83E5-B2B317C06C87}"/>
              </a:ext>
            </a:extLst>
          </p:cNvPr>
          <p:cNvSpPr>
            <a:spLocks noGrp="1"/>
          </p:cNvSpPr>
          <p:nvPr>
            <p:ph type="body" idx="1"/>
          </p:nvPr>
        </p:nvSpPr>
        <p:spPr>
          <a:xfrm>
            <a:off x="839788" y="1264024"/>
            <a:ext cx="5157787" cy="12410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D0A63DE-2D32-8B40-AFB4-09F6148DB59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B88F9E-96FB-924D-AD75-BC83CB258FCD}"/>
              </a:ext>
            </a:extLst>
          </p:cNvPr>
          <p:cNvSpPr>
            <a:spLocks noGrp="1"/>
          </p:cNvSpPr>
          <p:nvPr>
            <p:ph type="body" sz="quarter" idx="3"/>
          </p:nvPr>
        </p:nvSpPr>
        <p:spPr>
          <a:xfrm>
            <a:off x="6172200" y="1264024"/>
            <a:ext cx="5183188" cy="12410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1AA8B4E-136D-0D4C-A423-0C0E907027B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1188AC-E93A-6A47-BF50-D3CFDBDB057D}"/>
              </a:ext>
            </a:extLst>
          </p:cNvPr>
          <p:cNvSpPr>
            <a:spLocks noGrp="1"/>
          </p:cNvSpPr>
          <p:nvPr>
            <p:ph type="dt" sz="half" idx="10"/>
          </p:nvPr>
        </p:nvSpPr>
        <p:spPr/>
        <p:txBody>
          <a:bodyPr/>
          <a:lstStyle/>
          <a:p>
            <a:fld id="{7F2D8714-D06B-5243-BCBF-86585C76DF43}" type="datetimeFigureOut">
              <a:rPr lang="en-US" smtClean="0"/>
              <a:t>12/20/18</a:t>
            </a:fld>
            <a:endParaRPr lang="en-US"/>
          </a:p>
        </p:txBody>
      </p:sp>
      <p:sp>
        <p:nvSpPr>
          <p:cNvPr id="8" name="Footer Placeholder 7">
            <a:extLst>
              <a:ext uri="{FF2B5EF4-FFF2-40B4-BE49-F238E27FC236}">
                <a16:creationId xmlns:a16="http://schemas.microsoft.com/office/drawing/2014/main" id="{4E9DBCA7-BBCA-E24E-B2EB-ADA7497AB4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DAC620-A308-FB4C-806A-CE93D9810BBA}"/>
              </a:ext>
            </a:extLst>
          </p:cNvPr>
          <p:cNvSpPr>
            <a:spLocks noGrp="1"/>
          </p:cNvSpPr>
          <p:nvPr>
            <p:ph type="sldNum" sz="quarter" idx="12"/>
          </p:nvPr>
        </p:nvSpPr>
        <p:spPr/>
        <p:txBody>
          <a:bodyPr/>
          <a:lstStyle/>
          <a:p>
            <a:fld id="{D9226DAE-D732-0D44-A3A9-3426432CAC1A}" type="slidenum">
              <a:rPr lang="en-US" smtClean="0"/>
              <a:t>‹#›</a:t>
            </a:fld>
            <a:endParaRPr lang="en-US"/>
          </a:p>
        </p:txBody>
      </p:sp>
    </p:spTree>
    <p:extLst>
      <p:ext uri="{BB962C8B-B14F-4D97-AF65-F5344CB8AC3E}">
        <p14:creationId xmlns:p14="http://schemas.microsoft.com/office/powerpoint/2010/main" val="650604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81A0B-55DA-714A-86BB-4C6409B4B4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62E964-9177-A141-9918-4315AF0DD161}"/>
              </a:ext>
            </a:extLst>
          </p:cNvPr>
          <p:cNvSpPr>
            <a:spLocks noGrp="1"/>
          </p:cNvSpPr>
          <p:nvPr>
            <p:ph type="dt" sz="half" idx="10"/>
          </p:nvPr>
        </p:nvSpPr>
        <p:spPr/>
        <p:txBody>
          <a:bodyPr/>
          <a:lstStyle/>
          <a:p>
            <a:fld id="{7F2D8714-D06B-5243-BCBF-86585C76DF43}" type="datetimeFigureOut">
              <a:rPr lang="en-US" smtClean="0"/>
              <a:t>12/20/18</a:t>
            </a:fld>
            <a:endParaRPr lang="en-US"/>
          </a:p>
        </p:txBody>
      </p:sp>
      <p:sp>
        <p:nvSpPr>
          <p:cNvPr id="4" name="Footer Placeholder 3">
            <a:extLst>
              <a:ext uri="{FF2B5EF4-FFF2-40B4-BE49-F238E27FC236}">
                <a16:creationId xmlns:a16="http://schemas.microsoft.com/office/drawing/2014/main" id="{16999EAF-5055-CC4A-8674-F68EC2138F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D5670-B035-4748-B39B-E81144F3ED92}"/>
              </a:ext>
            </a:extLst>
          </p:cNvPr>
          <p:cNvSpPr>
            <a:spLocks noGrp="1"/>
          </p:cNvSpPr>
          <p:nvPr>
            <p:ph type="sldNum" sz="quarter" idx="12"/>
          </p:nvPr>
        </p:nvSpPr>
        <p:spPr/>
        <p:txBody>
          <a:bodyPr/>
          <a:lstStyle/>
          <a:p>
            <a:fld id="{D9226DAE-D732-0D44-A3A9-3426432CAC1A}" type="slidenum">
              <a:rPr lang="en-US" smtClean="0"/>
              <a:t>‹#›</a:t>
            </a:fld>
            <a:endParaRPr lang="en-US"/>
          </a:p>
        </p:txBody>
      </p:sp>
    </p:spTree>
    <p:extLst>
      <p:ext uri="{BB962C8B-B14F-4D97-AF65-F5344CB8AC3E}">
        <p14:creationId xmlns:p14="http://schemas.microsoft.com/office/powerpoint/2010/main" val="4211371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6DFDD4-0CEA-7347-BC24-11D0A5EA3426}"/>
              </a:ext>
            </a:extLst>
          </p:cNvPr>
          <p:cNvSpPr>
            <a:spLocks noGrp="1"/>
          </p:cNvSpPr>
          <p:nvPr>
            <p:ph type="dt" sz="half" idx="10"/>
          </p:nvPr>
        </p:nvSpPr>
        <p:spPr/>
        <p:txBody>
          <a:bodyPr/>
          <a:lstStyle/>
          <a:p>
            <a:fld id="{7F2D8714-D06B-5243-BCBF-86585C76DF43}" type="datetimeFigureOut">
              <a:rPr lang="en-US" smtClean="0"/>
              <a:t>12/20/18</a:t>
            </a:fld>
            <a:endParaRPr lang="en-US"/>
          </a:p>
        </p:txBody>
      </p:sp>
      <p:sp>
        <p:nvSpPr>
          <p:cNvPr id="3" name="Footer Placeholder 2">
            <a:extLst>
              <a:ext uri="{FF2B5EF4-FFF2-40B4-BE49-F238E27FC236}">
                <a16:creationId xmlns:a16="http://schemas.microsoft.com/office/drawing/2014/main" id="{407A1080-99B1-C442-90E9-CD7B7EB633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6A2312-B782-024F-BE7B-877C7AAC24A7}"/>
              </a:ext>
            </a:extLst>
          </p:cNvPr>
          <p:cNvSpPr>
            <a:spLocks noGrp="1"/>
          </p:cNvSpPr>
          <p:nvPr>
            <p:ph type="sldNum" sz="quarter" idx="12"/>
          </p:nvPr>
        </p:nvSpPr>
        <p:spPr/>
        <p:txBody>
          <a:bodyPr/>
          <a:lstStyle/>
          <a:p>
            <a:fld id="{D9226DAE-D732-0D44-A3A9-3426432CAC1A}" type="slidenum">
              <a:rPr lang="en-US" smtClean="0"/>
              <a:t>‹#›</a:t>
            </a:fld>
            <a:endParaRPr lang="en-US"/>
          </a:p>
        </p:txBody>
      </p:sp>
    </p:spTree>
    <p:extLst>
      <p:ext uri="{BB962C8B-B14F-4D97-AF65-F5344CB8AC3E}">
        <p14:creationId xmlns:p14="http://schemas.microsoft.com/office/powerpoint/2010/main" val="2255346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E8594-4C4B-3145-9023-0381282E08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C27041-1A0A-6149-A4B8-19AC20C124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47E3DF-C0BA-9A48-AD05-7F1BB6F1B3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42D1B0F-1FE0-4449-9858-89EDF4E61B49}"/>
              </a:ext>
            </a:extLst>
          </p:cNvPr>
          <p:cNvSpPr>
            <a:spLocks noGrp="1"/>
          </p:cNvSpPr>
          <p:nvPr>
            <p:ph type="dt" sz="half" idx="10"/>
          </p:nvPr>
        </p:nvSpPr>
        <p:spPr/>
        <p:txBody>
          <a:bodyPr/>
          <a:lstStyle/>
          <a:p>
            <a:fld id="{7F2D8714-D06B-5243-BCBF-86585C76DF43}" type="datetimeFigureOut">
              <a:rPr lang="en-US" smtClean="0"/>
              <a:t>12/20/18</a:t>
            </a:fld>
            <a:endParaRPr lang="en-US"/>
          </a:p>
        </p:txBody>
      </p:sp>
      <p:sp>
        <p:nvSpPr>
          <p:cNvPr id="6" name="Footer Placeholder 5">
            <a:extLst>
              <a:ext uri="{FF2B5EF4-FFF2-40B4-BE49-F238E27FC236}">
                <a16:creationId xmlns:a16="http://schemas.microsoft.com/office/drawing/2014/main" id="{64FEBB1E-D96B-FA4C-9AD0-0B05645F50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55FF7A-8240-DC44-A903-4911678D0583}"/>
              </a:ext>
            </a:extLst>
          </p:cNvPr>
          <p:cNvSpPr>
            <a:spLocks noGrp="1"/>
          </p:cNvSpPr>
          <p:nvPr>
            <p:ph type="sldNum" sz="quarter" idx="12"/>
          </p:nvPr>
        </p:nvSpPr>
        <p:spPr/>
        <p:txBody>
          <a:bodyPr/>
          <a:lstStyle/>
          <a:p>
            <a:fld id="{D9226DAE-D732-0D44-A3A9-3426432CAC1A}" type="slidenum">
              <a:rPr lang="en-US" smtClean="0"/>
              <a:t>‹#›</a:t>
            </a:fld>
            <a:endParaRPr lang="en-US"/>
          </a:p>
        </p:txBody>
      </p:sp>
    </p:spTree>
    <p:extLst>
      <p:ext uri="{BB962C8B-B14F-4D97-AF65-F5344CB8AC3E}">
        <p14:creationId xmlns:p14="http://schemas.microsoft.com/office/powerpoint/2010/main" val="1677186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AE459-AF31-7A42-AF44-1D2E10F2ED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64607F-F7CE-8043-BAAA-8BA5AB4E55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E09DEF-D9C0-CC4D-8821-EFA5DCB5B8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F1C025-F8AB-1847-B02C-ED6875DB3B50}"/>
              </a:ext>
            </a:extLst>
          </p:cNvPr>
          <p:cNvSpPr>
            <a:spLocks noGrp="1"/>
          </p:cNvSpPr>
          <p:nvPr>
            <p:ph type="dt" sz="half" idx="10"/>
          </p:nvPr>
        </p:nvSpPr>
        <p:spPr/>
        <p:txBody>
          <a:bodyPr/>
          <a:lstStyle/>
          <a:p>
            <a:fld id="{7F2D8714-D06B-5243-BCBF-86585C76DF43}" type="datetimeFigureOut">
              <a:rPr lang="en-US" smtClean="0"/>
              <a:t>12/20/18</a:t>
            </a:fld>
            <a:endParaRPr lang="en-US"/>
          </a:p>
        </p:txBody>
      </p:sp>
      <p:sp>
        <p:nvSpPr>
          <p:cNvPr id="6" name="Footer Placeholder 5">
            <a:extLst>
              <a:ext uri="{FF2B5EF4-FFF2-40B4-BE49-F238E27FC236}">
                <a16:creationId xmlns:a16="http://schemas.microsoft.com/office/drawing/2014/main" id="{94BA0D4E-39AC-AC45-A112-FE94F76F9C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19F60E-4CC3-234A-A3B8-85357E405C90}"/>
              </a:ext>
            </a:extLst>
          </p:cNvPr>
          <p:cNvSpPr>
            <a:spLocks noGrp="1"/>
          </p:cNvSpPr>
          <p:nvPr>
            <p:ph type="sldNum" sz="quarter" idx="12"/>
          </p:nvPr>
        </p:nvSpPr>
        <p:spPr/>
        <p:txBody>
          <a:bodyPr/>
          <a:lstStyle/>
          <a:p>
            <a:fld id="{D9226DAE-D732-0D44-A3A9-3426432CAC1A}" type="slidenum">
              <a:rPr lang="en-US" smtClean="0"/>
              <a:t>‹#›</a:t>
            </a:fld>
            <a:endParaRPr lang="en-US"/>
          </a:p>
        </p:txBody>
      </p:sp>
    </p:spTree>
    <p:extLst>
      <p:ext uri="{BB962C8B-B14F-4D97-AF65-F5344CB8AC3E}">
        <p14:creationId xmlns:p14="http://schemas.microsoft.com/office/powerpoint/2010/main" val="1106798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422616-893D-0F42-AD2A-BB25C177BAE3}"/>
              </a:ext>
            </a:extLst>
          </p:cNvPr>
          <p:cNvSpPr>
            <a:spLocks noGrp="1"/>
          </p:cNvSpPr>
          <p:nvPr>
            <p:ph type="title"/>
          </p:nvPr>
        </p:nvSpPr>
        <p:spPr>
          <a:xfrm>
            <a:off x="838200" y="136527"/>
            <a:ext cx="10515600" cy="8988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E73DC56-124A-1547-8AD7-30DD3E33E163}"/>
              </a:ext>
            </a:extLst>
          </p:cNvPr>
          <p:cNvSpPr>
            <a:spLocks noGrp="1"/>
          </p:cNvSpPr>
          <p:nvPr>
            <p:ph type="body" idx="1"/>
          </p:nvPr>
        </p:nvSpPr>
        <p:spPr>
          <a:xfrm>
            <a:off x="838200" y="1156447"/>
            <a:ext cx="10515600" cy="502051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7A8F4-FD87-0748-9ADB-79D5F45055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2D8714-D06B-5243-BCBF-86585C76DF43}" type="datetimeFigureOut">
              <a:rPr lang="en-US" smtClean="0"/>
              <a:t>12/20/18</a:t>
            </a:fld>
            <a:endParaRPr lang="en-US"/>
          </a:p>
        </p:txBody>
      </p:sp>
      <p:sp>
        <p:nvSpPr>
          <p:cNvPr id="5" name="Footer Placeholder 4">
            <a:extLst>
              <a:ext uri="{FF2B5EF4-FFF2-40B4-BE49-F238E27FC236}">
                <a16:creationId xmlns:a16="http://schemas.microsoft.com/office/drawing/2014/main" id="{6957F5EC-E130-AC47-8473-543D7C0F3B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CDF9F9-830B-514E-B2DD-1B014D1A31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26DAE-D732-0D44-A3A9-3426432CAC1A}" type="slidenum">
              <a:rPr lang="en-US" smtClean="0"/>
              <a:t>‹#›</a:t>
            </a:fld>
            <a:endParaRPr lang="en-US"/>
          </a:p>
        </p:txBody>
      </p:sp>
    </p:spTree>
    <p:extLst>
      <p:ext uri="{BB962C8B-B14F-4D97-AF65-F5344CB8AC3E}">
        <p14:creationId xmlns:p14="http://schemas.microsoft.com/office/powerpoint/2010/main" val="2602665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tx1"/>
          </a:solidFill>
          <a:latin typeface="Meiryo UI" panose="020B0604030504040204" pitchFamily="34" charset="-128"/>
          <a:ea typeface="Meiryo UI" panose="020B0604030504040204"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www.zsenken.or.jp/monka-itaku.id-and-al/pdf/result01-2.pdf"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mailto:aca@dhw.co.jp"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BB0A9-9997-7441-8DF4-C6CC35D88E03}"/>
              </a:ext>
            </a:extLst>
          </p:cNvPr>
          <p:cNvSpPr>
            <a:spLocks noGrp="1"/>
          </p:cNvSpPr>
          <p:nvPr>
            <p:ph type="ctrTitle"/>
          </p:nvPr>
        </p:nvSpPr>
        <p:spPr/>
        <p:txBody>
          <a:bodyPr>
            <a:normAutofit/>
          </a:bodyPr>
          <a:lstStyle/>
          <a:p>
            <a:br>
              <a:rPr lang="en-US" altLang="ja-JP" dirty="0">
                <a:latin typeface="Meiryo UI" panose="020B0604030504040204" pitchFamily="50" charset="-128"/>
                <a:ea typeface="Meiryo UI" panose="020B0604030504040204" pitchFamily="50" charset="-128"/>
              </a:rPr>
            </a:br>
            <a:r>
              <a:rPr lang="en-US" altLang="ja-JP" dirty="0">
                <a:latin typeface="Meiryo UI" panose="020B0604030504040204" pitchFamily="50" charset="-128"/>
                <a:ea typeface="Meiryo UI" panose="020B0604030504040204" pitchFamily="50" charset="-128"/>
              </a:rPr>
              <a:t>ICT</a:t>
            </a:r>
            <a:r>
              <a:rPr lang="ja-JP" altLang="en-US" dirty="0">
                <a:latin typeface="Meiryo UI" panose="020B0604030504040204" pitchFamily="50" charset="-128"/>
                <a:ea typeface="Meiryo UI" panose="020B0604030504040204" pitchFamily="50" charset="-128"/>
              </a:rPr>
              <a:t>活用実証講座</a:t>
            </a:r>
            <a:endParaRPr lang="en-US" dirty="0">
              <a:latin typeface="Meiryo UI" panose="020B0604030504040204" pitchFamily="50" charset="-128"/>
              <a:ea typeface="Meiryo UI" panose="020B0604030504040204" pitchFamily="50" charset="-128"/>
            </a:endParaRPr>
          </a:p>
        </p:txBody>
      </p:sp>
      <p:sp>
        <p:nvSpPr>
          <p:cNvPr id="3" name="Subtitle 2">
            <a:extLst>
              <a:ext uri="{FF2B5EF4-FFF2-40B4-BE49-F238E27FC236}">
                <a16:creationId xmlns:a16="http://schemas.microsoft.com/office/drawing/2014/main" id="{6D0B6F59-10D8-B046-9E79-95E8E76AD16A}"/>
              </a:ext>
            </a:extLst>
          </p:cNvPr>
          <p:cNvSpPr>
            <a:spLocks noGrp="1"/>
          </p:cNvSpPr>
          <p:nvPr>
            <p:ph type="subTitle" idx="1"/>
          </p:nvPr>
        </p:nvSpPr>
        <p:spPr/>
        <p:txBody>
          <a:bodyPr/>
          <a:lstStyle/>
          <a:p>
            <a:r>
              <a:rPr lang="en-US" altLang="ja-JP" dirty="0">
                <a:latin typeface="Meiryo UI" panose="020B0604030504040204" pitchFamily="50" charset="-128"/>
                <a:ea typeface="Meiryo UI" panose="020B0604030504040204" pitchFamily="50" charset="-128"/>
              </a:rPr>
              <a:t>2018</a:t>
            </a:r>
            <a:r>
              <a:rPr lang="ja-JP" altLang="en-US" dirty="0">
                <a:latin typeface="Meiryo UI" panose="020B0604030504040204" pitchFamily="50" charset="-128"/>
                <a:ea typeface="Meiryo UI" panose="020B0604030504040204" pitchFamily="50" charset="-128"/>
              </a:rPr>
              <a:t>年</a:t>
            </a:r>
            <a:r>
              <a:rPr lang="en-US" altLang="ja-JP" dirty="0">
                <a:latin typeface="Meiryo UI" panose="020B0604030504040204" pitchFamily="50" charset="-128"/>
                <a:ea typeface="Meiryo UI" panose="020B0604030504040204" pitchFamily="50" charset="-128"/>
              </a:rPr>
              <a:t>12</a:t>
            </a:r>
            <a:r>
              <a:rPr lang="ja-JP" altLang="en-US" dirty="0">
                <a:latin typeface="Meiryo UI" panose="020B0604030504040204" pitchFamily="50" charset="-128"/>
                <a:ea typeface="Meiryo UI" panose="020B0604030504040204" pitchFamily="50" charset="-128"/>
              </a:rPr>
              <a:t>月</a:t>
            </a:r>
            <a:r>
              <a:rPr lang="en-US" altLang="ja-JP" dirty="0">
                <a:latin typeface="Meiryo UI" panose="020B0604030504040204" pitchFamily="50" charset="-128"/>
                <a:ea typeface="Meiryo UI" panose="020B0604030504040204" pitchFamily="50" charset="-128"/>
              </a:rPr>
              <a:t>20</a:t>
            </a:r>
            <a:r>
              <a:rPr lang="ja-JP" altLang="en-US" dirty="0">
                <a:latin typeface="Meiryo UI" panose="020B0604030504040204" pitchFamily="50" charset="-128"/>
                <a:ea typeface="Meiryo UI" panose="020B0604030504040204" pitchFamily="50" charset="-128"/>
              </a:rPr>
              <a:t>日</a:t>
            </a:r>
            <a:r>
              <a:rPr lang="en-US" altLang="ja-JP" dirty="0">
                <a:latin typeface="Meiryo UI" panose="020B0604030504040204" pitchFamily="50" charset="-128"/>
                <a:ea typeface="Meiryo UI" panose="020B0604030504040204" pitchFamily="50" charset="-128"/>
              </a:rPr>
              <a:t>〜21</a:t>
            </a:r>
            <a:r>
              <a:rPr lang="ja-JP" altLang="en-US" dirty="0">
                <a:latin typeface="Meiryo UI" panose="020B0604030504040204" pitchFamily="50" charset="-128"/>
                <a:ea typeface="Meiryo UI" panose="020B0604030504040204" pitchFamily="50" charset="-128"/>
              </a:rPr>
              <a:t>日</a:t>
            </a:r>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51755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1403352"/>
            <a:ext cx="10515600" cy="898898"/>
          </a:xfrm>
        </p:spPr>
        <p:txBody>
          <a:bodyPr/>
          <a:lstStyle/>
          <a:p>
            <a:r>
              <a:rPr kumimoji="1" lang="ja-JP" altLang="en-US" dirty="0">
                <a:latin typeface="Meiryo UI" panose="020B0604030504040204" pitchFamily="50" charset="-128"/>
                <a:ea typeface="Meiryo UI" panose="020B0604030504040204" pitchFamily="50" charset="-128"/>
              </a:rPr>
              <a:t>①イントロダクション</a:t>
            </a:r>
          </a:p>
        </p:txBody>
      </p:sp>
      <p:sp>
        <p:nvSpPr>
          <p:cNvPr id="4" name="タイトル 1"/>
          <p:cNvSpPr txBox="1">
            <a:spLocks/>
          </p:cNvSpPr>
          <p:nvPr/>
        </p:nvSpPr>
        <p:spPr>
          <a:xfrm>
            <a:off x="838200" y="2974977"/>
            <a:ext cx="10515600" cy="8988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ja-JP" altLang="en-US" dirty="0">
                <a:latin typeface="Meiryo UI" panose="020B0604030504040204" pitchFamily="50" charset="-128"/>
                <a:ea typeface="Meiryo UI" panose="020B0604030504040204" pitchFamily="50" charset="-128"/>
              </a:rPr>
              <a:t>②動画教材開発実習</a:t>
            </a:r>
          </a:p>
        </p:txBody>
      </p:sp>
      <p:sp>
        <p:nvSpPr>
          <p:cNvPr id="5" name="タイトル 1"/>
          <p:cNvSpPr txBox="1">
            <a:spLocks/>
          </p:cNvSpPr>
          <p:nvPr/>
        </p:nvSpPr>
        <p:spPr>
          <a:xfrm>
            <a:off x="838200" y="4603752"/>
            <a:ext cx="10515600" cy="8988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ja-JP" altLang="en-US" dirty="0">
                <a:latin typeface="Meiryo UI" panose="020B0604030504040204" pitchFamily="50" charset="-128"/>
                <a:ea typeface="Meiryo UI" panose="020B0604030504040204" pitchFamily="50" charset="-128"/>
              </a:rPr>
              <a:t>③講義　「動画教材開発のコツ」</a:t>
            </a:r>
          </a:p>
        </p:txBody>
      </p:sp>
    </p:spTree>
    <p:extLst>
      <p:ext uri="{BB962C8B-B14F-4D97-AF65-F5344CB8AC3E}">
        <p14:creationId xmlns:p14="http://schemas.microsoft.com/office/powerpoint/2010/main" val="1303047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008329" y="2591996"/>
            <a:ext cx="5690982" cy="1938992"/>
          </a:xfrm>
          <a:prstGeom prst="rect">
            <a:avLst/>
          </a:prstGeom>
          <a:noFill/>
        </p:spPr>
        <p:txBody>
          <a:bodyPr wrap="none" rtlCol="0">
            <a:spAutoFit/>
          </a:bodyPr>
          <a:lstStyle/>
          <a:p>
            <a:pPr algn="ctr"/>
            <a:r>
              <a:rPr kumimoji="1" lang="ja-JP" altLang="en-US" sz="4000" dirty="0">
                <a:latin typeface="Meiryo UI" panose="020B0604030504040204" pitchFamily="50" charset="-128"/>
                <a:ea typeface="Meiryo UI" panose="020B0604030504040204" pitchFamily="50" charset="-128"/>
                <a:cs typeface="Calibri Light" panose="020F0302020204030204" pitchFamily="34" charset="0"/>
              </a:rPr>
              <a:t>まずは</a:t>
            </a:r>
            <a:r>
              <a:rPr kumimoji="1" lang="en-US" altLang="ja-JP" sz="4000" dirty="0">
                <a:latin typeface="Meiryo UI" panose="020B0604030504040204" pitchFamily="50" charset="-128"/>
                <a:ea typeface="Meiryo UI" panose="020B0604030504040204" pitchFamily="50" charset="-128"/>
                <a:cs typeface="Calibri Light" panose="020F0302020204030204" pitchFamily="34" charset="0"/>
              </a:rPr>
              <a:t>ICT</a:t>
            </a:r>
            <a:r>
              <a:rPr lang="ja-JP" altLang="en-US" sz="4000" dirty="0">
                <a:latin typeface="Meiryo UI" panose="020B0604030504040204" pitchFamily="50" charset="-128"/>
                <a:ea typeface="Meiryo UI" panose="020B0604030504040204" pitchFamily="50" charset="-128"/>
                <a:cs typeface="Calibri Light" panose="020F0302020204030204" pitchFamily="34" charset="0"/>
              </a:rPr>
              <a:t>活用校の事例を</a:t>
            </a:r>
            <a:endParaRPr lang="en-US" altLang="ja-JP" sz="4000" dirty="0">
              <a:latin typeface="Meiryo UI" panose="020B0604030504040204" pitchFamily="50" charset="-128"/>
              <a:ea typeface="Meiryo UI" panose="020B0604030504040204" pitchFamily="50" charset="-128"/>
              <a:cs typeface="Calibri Light" panose="020F0302020204030204" pitchFamily="34" charset="0"/>
            </a:endParaRPr>
          </a:p>
          <a:p>
            <a:pPr algn="ctr"/>
            <a:r>
              <a:rPr kumimoji="1" lang="ja-JP" altLang="en-US" sz="4000" dirty="0">
                <a:latin typeface="Meiryo UI" panose="020B0604030504040204" pitchFamily="50" charset="-128"/>
                <a:ea typeface="Meiryo UI" panose="020B0604030504040204" pitchFamily="50" charset="-128"/>
                <a:cs typeface="Calibri Light" panose="020F0302020204030204" pitchFamily="34" charset="0"/>
              </a:rPr>
              <a:t>ご覧ください</a:t>
            </a:r>
            <a:endParaRPr kumimoji="1" lang="en-US" altLang="ja-JP" sz="4000" dirty="0">
              <a:latin typeface="Meiryo UI" panose="020B0604030504040204" pitchFamily="50" charset="-128"/>
              <a:ea typeface="Meiryo UI" panose="020B0604030504040204" pitchFamily="50" charset="-128"/>
              <a:cs typeface="Calibri Light" panose="020F0302020204030204" pitchFamily="34" charset="0"/>
            </a:endParaRPr>
          </a:p>
          <a:p>
            <a:pPr algn="ctr"/>
            <a:endParaRPr kumimoji="1" lang="ja-JP" altLang="en-US" sz="4000" dirty="0">
              <a:latin typeface="Calibri Light" panose="020F0302020204030204" pitchFamily="34" charset="0"/>
              <a:ea typeface="Meiryo UI" panose="020B0604030504040204" pitchFamily="50" charset="-128"/>
              <a:cs typeface="Calibri Light" panose="020F0302020204030204" pitchFamily="34" charset="0"/>
            </a:endParaRPr>
          </a:p>
        </p:txBody>
      </p:sp>
    </p:spTree>
    <p:extLst>
      <p:ext uri="{BB962C8B-B14F-4D97-AF65-F5344CB8AC3E}">
        <p14:creationId xmlns:p14="http://schemas.microsoft.com/office/powerpoint/2010/main" val="2196275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52361" y="2849171"/>
            <a:ext cx="11288668" cy="830997"/>
          </a:xfrm>
          <a:prstGeom prst="rect">
            <a:avLst/>
          </a:prstGeom>
          <a:noFill/>
        </p:spPr>
        <p:txBody>
          <a:bodyPr wrap="none" rtlCol="0">
            <a:spAutoFit/>
          </a:bodyPr>
          <a:lstStyle/>
          <a:p>
            <a:pPr algn="ctr"/>
            <a:r>
              <a:rPr lang="ja-JP" altLang="ja-JP" sz="4800" b="1" dirty="0">
                <a:latin typeface="Meiryo UI" panose="020B0604030504040204" pitchFamily="50" charset="-128"/>
                <a:ea typeface="Meiryo UI" panose="020B0604030504040204" pitchFamily="50" charset="-128"/>
                <a:cs typeface="Calibri Light" panose="020F0302020204030204" pitchFamily="34" charset="0"/>
              </a:rPr>
              <a:t>“皆さんと同じ専門学校の先生がやっている”</a:t>
            </a:r>
            <a:endParaRPr kumimoji="1" lang="ja-JP" altLang="en-US" sz="4800" b="1" dirty="0">
              <a:latin typeface="Meiryo UI" panose="020B0604030504040204" pitchFamily="50" charset="-128"/>
              <a:ea typeface="Meiryo UI" panose="020B0604030504040204" pitchFamily="50" charset="-128"/>
              <a:cs typeface="Calibri Light" panose="020F0302020204030204" pitchFamily="34" charset="0"/>
            </a:endParaRPr>
          </a:p>
        </p:txBody>
      </p:sp>
    </p:spTree>
    <p:extLst>
      <p:ext uri="{BB962C8B-B14F-4D97-AF65-F5344CB8AC3E}">
        <p14:creationId xmlns:p14="http://schemas.microsoft.com/office/powerpoint/2010/main" val="3134200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427178" y="952148"/>
            <a:ext cx="9139041" cy="1107996"/>
          </a:xfrm>
          <a:prstGeom prst="rect">
            <a:avLst/>
          </a:prstGeom>
          <a:noFill/>
        </p:spPr>
        <p:txBody>
          <a:bodyPr wrap="none" rtlCol="0">
            <a:spAutoFit/>
          </a:bodyPr>
          <a:lstStyle/>
          <a:p>
            <a:pPr algn="ctr"/>
            <a:r>
              <a:rPr lang="ja-JP" altLang="ja-JP" sz="6600" b="1" dirty="0">
                <a:latin typeface="Meiryo UI" panose="020B0604030504040204" pitchFamily="50" charset="-128"/>
                <a:ea typeface="Meiryo UI" panose="020B0604030504040204" pitchFamily="50" charset="-128"/>
              </a:rPr>
              <a:t>“</a:t>
            </a:r>
            <a:r>
              <a:rPr lang="ja-JP" altLang="en-US" sz="6600" b="1" dirty="0">
                <a:latin typeface="Meiryo UI" panose="020B0604030504040204" pitchFamily="50" charset="-128"/>
                <a:ea typeface="Meiryo UI" panose="020B0604030504040204" pitchFamily="50" charset="-128"/>
              </a:rPr>
              <a:t>できることからやってみる</a:t>
            </a:r>
            <a:r>
              <a:rPr lang="ja-JP" altLang="ja-JP" sz="6600" b="1" dirty="0">
                <a:latin typeface="Meiryo UI" panose="020B0604030504040204" pitchFamily="50" charset="-128"/>
                <a:ea typeface="Meiryo UI" panose="020B0604030504040204" pitchFamily="50" charset="-128"/>
              </a:rPr>
              <a:t>”</a:t>
            </a:r>
            <a:endParaRPr kumimoji="1" lang="ja-JP" altLang="en-US" sz="6600" b="1"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2702" y="2451162"/>
            <a:ext cx="6107992" cy="3435746"/>
          </a:xfrm>
          <a:prstGeom prst="rect">
            <a:avLst/>
          </a:prstGeom>
        </p:spPr>
      </p:pic>
    </p:spTree>
    <p:extLst>
      <p:ext uri="{BB962C8B-B14F-4D97-AF65-F5344CB8AC3E}">
        <p14:creationId xmlns:p14="http://schemas.microsoft.com/office/powerpoint/2010/main" val="520148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93290" y="498590"/>
            <a:ext cx="6096000" cy="584775"/>
          </a:xfrm>
          <a:prstGeom prst="rect">
            <a:avLst/>
          </a:prstGeom>
        </p:spPr>
        <p:txBody>
          <a:bodyPr>
            <a:spAutoFit/>
          </a:bodyPr>
          <a:lstStyle/>
          <a:p>
            <a:r>
              <a:rPr lang="ja-JP" altLang="en-US" sz="3200" b="1" u="sng" dirty="0">
                <a:latin typeface="Meiryo UI" panose="020B0604030504040204" pitchFamily="50" charset="-128"/>
                <a:ea typeface="Meiryo UI" panose="020B0604030504040204" pitchFamily="50" charset="-128"/>
              </a:rPr>
              <a:t>研修</a:t>
            </a:r>
            <a:r>
              <a:rPr lang="en-US" altLang="ja-JP" sz="3200" b="1" u="sng" dirty="0">
                <a:latin typeface="Meiryo UI" panose="020B0604030504040204" pitchFamily="50" charset="-128"/>
                <a:ea typeface="Meiryo UI" panose="020B0604030504040204" pitchFamily="50" charset="-128"/>
              </a:rPr>
              <a:t>1</a:t>
            </a:r>
            <a:r>
              <a:rPr lang="ja-JP" altLang="en-US" sz="3200" b="1" u="sng" dirty="0">
                <a:latin typeface="Meiryo UI" panose="020B0604030504040204" pitchFamily="50" charset="-128"/>
                <a:ea typeface="Meiryo UI" panose="020B0604030504040204" pitchFamily="50" charset="-128"/>
              </a:rPr>
              <a:t>日目の目標</a:t>
            </a:r>
          </a:p>
        </p:txBody>
      </p:sp>
      <p:sp>
        <p:nvSpPr>
          <p:cNvPr id="5" name="正方形/長方形 4"/>
          <p:cNvSpPr/>
          <p:nvPr/>
        </p:nvSpPr>
        <p:spPr>
          <a:xfrm>
            <a:off x="393290" y="1668629"/>
            <a:ext cx="10992465" cy="830997"/>
          </a:xfrm>
          <a:prstGeom prst="rect">
            <a:avLst/>
          </a:prstGeom>
        </p:spPr>
        <p:txBody>
          <a:bodyPr wrap="square">
            <a:spAutoFit/>
          </a:bodyPr>
          <a:lstStyle/>
          <a:p>
            <a:r>
              <a:rPr lang="ja-JP" altLang="en-US" sz="4800" dirty="0">
                <a:latin typeface="Meiryo UI" panose="020B0604030504040204" pitchFamily="50" charset="-128"/>
                <a:ea typeface="Meiryo UI" panose="020B0604030504040204" pitchFamily="50" charset="-128"/>
              </a:rPr>
              <a:t>①動画の撮影・編集・シェアができる</a:t>
            </a:r>
          </a:p>
        </p:txBody>
      </p:sp>
      <p:sp>
        <p:nvSpPr>
          <p:cNvPr id="6" name="正方形/長方形 5"/>
          <p:cNvSpPr/>
          <p:nvPr/>
        </p:nvSpPr>
        <p:spPr>
          <a:xfrm>
            <a:off x="393290" y="3173465"/>
            <a:ext cx="11267768" cy="830997"/>
          </a:xfrm>
          <a:prstGeom prst="rect">
            <a:avLst/>
          </a:prstGeom>
        </p:spPr>
        <p:txBody>
          <a:bodyPr wrap="square">
            <a:spAutoFit/>
          </a:bodyPr>
          <a:lstStyle/>
          <a:p>
            <a:r>
              <a:rPr lang="ja-JP" altLang="en-US" sz="4800" dirty="0">
                <a:latin typeface="Meiryo UI" panose="020B0604030504040204" pitchFamily="50" charset="-128"/>
                <a:ea typeface="Meiryo UI" panose="020B0604030504040204" pitchFamily="50" charset="-128"/>
              </a:rPr>
              <a:t>②“効果のある”動画のポイントを説明できる</a:t>
            </a:r>
          </a:p>
        </p:txBody>
      </p:sp>
      <p:sp>
        <p:nvSpPr>
          <p:cNvPr id="7" name="正方形/長方形 6"/>
          <p:cNvSpPr/>
          <p:nvPr/>
        </p:nvSpPr>
        <p:spPr>
          <a:xfrm>
            <a:off x="393290" y="4927791"/>
            <a:ext cx="11267768" cy="830997"/>
          </a:xfrm>
          <a:prstGeom prst="rect">
            <a:avLst/>
          </a:prstGeom>
        </p:spPr>
        <p:txBody>
          <a:bodyPr wrap="square">
            <a:spAutoFit/>
          </a:bodyPr>
          <a:lstStyle/>
          <a:p>
            <a:r>
              <a:rPr lang="ja-JP" altLang="en-US" sz="4800" dirty="0">
                <a:latin typeface="Meiryo UI" panose="020B0604030504040204" pitchFamily="50" charset="-128"/>
                <a:ea typeface="Meiryo UI" panose="020B0604030504040204" pitchFamily="50" charset="-128"/>
              </a:rPr>
              <a:t>③自分の授業で活用したいと考える</a:t>
            </a:r>
          </a:p>
        </p:txBody>
      </p:sp>
    </p:spTree>
    <p:extLst>
      <p:ext uri="{BB962C8B-B14F-4D97-AF65-F5344CB8AC3E}">
        <p14:creationId xmlns:p14="http://schemas.microsoft.com/office/powerpoint/2010/main" val="2618385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93290" y="498590"/>
            <a:ext cx="6096000" cy="584775"/>
          </a:xfrm>
          <a:prstGeom prst="rect">
            <a:avLst/>
          </a:prstGeom>
        </p:spPr>
        <p:txBody>
          <a:bodyPr>
            <a:spAutoFit/>
          </a:bodyPr>
          <a:lstStyle/>
          <a:p>
            <a:r>
              <a:rPr lang="ja-JP" altLang="en-US" sz="3200" b="1" u="sng" dirty="0">
                <a:latin typeface="Meiryo UI" panose="020B0604030504040204" pitchFamily="50" charset="-128"/>
                <a:ea typeface="Meiryo UI" panose="020B0604030504040204" pitchFamily="50" charset="-128"/>
              </a:rPr>
              <a:t>研修</a:t>
            </a:r>
            <a:r>
              <a:rPr lang="en-US" altLang="ja-JP" sz="3200" b="1" u="sng" dirty="0">
                <a:latin typeface="Meiryo UI" panose="020B0604030504040204" pitchFamily="50" charset="-128"/>
                <a:ea typeface="Meiryo UI" panose="020B0604030504040204" pitchFamily="50" charset="-128"/>
              </a:rPr>
              <a:t>1</a:t>
            </a:r>
            <a:r>
              <a:rPr lang="ja-JP" altLang="en-US" sz="3200" b="1" u="sng" dirty="0">
                <a:latin typeface="Meiryo UI" panose="020B0604030504040204" pitchFamily="50" charset="-128"/>
                <a:ea typeface="Meiryo UI" panose="020B0604030504040204" pitchFamily="50" charset="-128"/>
              </a:rPr>
              <a:t>日目のながれ</a:t>
            </a:r>
          </a:p>
        </p:txBody>
      </p:sp>
      <p:sp>
        <p:nvSpPr>
          <p:cNvPr id="5" name="テキスト ボックス 4"/>
          <p:cNvSpPr txBox="1"/>
          <p:nvPr/>
        </p:nvSpPr>
        <p:spPr>
          <a:xfrm>
            <a:off x="393290" y="1720458"/>
            <a:ext cx="11203708" cy="4401205"/>
          </a:xfrm>
          <a:prstGeom prst="rect">
            <a:avLst/>
          </a:prstGeom>
          <a:noFill/>
        </p:spPr>
        <p:txBody>
          <a:bodyPr wrap="none" rtlCol="0">
            <a:spAutoFit/>
          </a:bodyPr>
          <a:lstStyle/>
          <a:p>
            <a:r>
              <a:rPr kumimoji="1" lang="ja-JP" altLang="en-US" sz="4000" dirty="0">
                <a:latin typeface="Meiryo UI" panose="020B0604030504040204" pitchFamily="50" charset="-128"/>
                <a:ea typeface="Meiryo UI" panose="020B0604030504040204" pitchFamily="50" charset="-128"/>
              </a:rPr>
              <a:t>①自分たちで調べて、学びポイントを“まとめ”シナリオ化</a:t>
            </a:r>
            <a:endParaRPr kumimoji="1" lang="en-US" altLang="ja-JP" sz="4000" dirty="0">
              <a:latin typeface="Meiryo UI" panose="020B0604030504040204" pitchFamily="50" charset="-128"/>
              <a:ea typeface="Meiryo UI" panose="020B0604030504040204" pitchFamily="50" charset="-128"/>
            </a:endParaRPr>
          </a:p>
          <a:p>
            <a:r>
              <a:rPr kumimoji="1" lang="ja-JP" altLang="en-US" sz="4000" dirty="0">
                <a:latin typeface="Meiryo UI" panose="020B0604030504040204" pitchFamily="50" charset="-128"/>
                <a:ea typeface="Meiryo UI" panose="020B0604030504040204" pitchFamily="50" charset="-128"/>
              </a:rPr>
              <a:t>↓</a:t>
            </a:r>
            <a:endParaRPr kumimoji="1" lang="en-US" altLang="ja-JP" sz="4000" dirty="0">
              <a:latin typeface="Meiryo UI" panose="020B0604030504040204" pitchFamily="50" charset="-128"/>
              <a:ea typeface="Meiryo UI" panose="020B0604030504040204" pitchFamily="50" charset="-128"/>
            </a:endParaRPr>
          </a:p>
          <a:p>
            <a:r>
              <a:rPr lang="ja-JP" altLang="en-US" sz="4000" dirty="0">
                <a:latin typeface="Meiryo UI" panose="020B0604030504040204" pitchFamily="50" charset="-128"/>
                <a:ea typeface="Meiryo UI" panose="020B0604030504040204" pitchFamily="50" charset="-128"/>
              </a:rPr>
              <a:t>②“まとめ”を元に動画を撮影・編集・シェア</a:t>
            </a:r>
            <a:endParaRPr lang="en-US" altLang="ja-JP" sz="4000" dirty="0">
              <a:latin typeface="Meiryo UI" panose="020B0604030504040204" pitchFamily="50" charset="-128"/>
              <a:ea typeface="Meiryo UI" panose="020B0604030504040204" pitchFamily="50" charset="-128"/>
            </a:endParaRPr>
          </a:p>
          <a:p>
            <a:r>
              <a:rPr lang="ja-JP" altLang="en-US" sz="4000" dirty="0">
                <a:latin typeface="Meiryo UI" panose="020B0604030504040204" pitchFamily="50" charset="-128"/>
                <a:ea typeface="Meiryo UI" panose="020B0604030504040204" pitchFamily="50" charset="-128"/>
              </a:rPr>
              <a:t>↓</a:t>
            </a:r>
            <a:endParaRPr lang="en-US" altLang="ja-JP" sz="4000" dirty="0">
              <a:latin typeface="Meiryo UI" panose="020B0604030504040204" pitchFamily="50" charset="-128"/>
              <a:ea typeface="Meiryo UI" panose="020B0604030504040204" pitchFamily="50" charset="-128"/>
            </a:endParaRPr>
          </a:p>
          <a:p>
            <a:r>
              <a:rPr kumimoji="1" lang="ja-JP" altLang="en-US" sz="4000" dirty="0">
                <a:latin typeface="Meiryo UI" panose="020B0604030504040204" pitchFamily="50" charset="-128"/>
                <a:ea typeface="Meiryo UI" panose="020B0604030504040204" pitchFamily="50" charset="-128"/>
              </a:rPr>
              <a:t>③隣のグループと動画を交換・学びの気づきを洗い出す</a:t>
            </a:r>
            <a:endParaRPr kumimoji="1" lang="en-US" altLang="ja-JP" sz="4000" dirty="0">
              <a:latin typeface="Meiryo UI" panose="020B0604030504040204" pitchFamily="50" charset="-128"/>
              <a:ea typeface="Meiryo UI" panose="020B0604030504040204" pitchFamily="50" charset="-128"/>
            </a:endParaRPr>
          </a:p>
          <a:p>
            <a:r>
              <a:rPr kumimoji="1" lang="ja-JP" altLang="en-US" sz="4000" dirty="0">
                <a:latin typeface="Meiryo UI" panose="020B0604030504040204" pitchFamily="50" charset="-128"/>
                <a:ea typeface="Meiryo UI" panose="020B0604030504040204" pitchFamily="50" charset="-128"/>
              </a:rPr>
              <a:t>↓</a:t>
            </a:r>
            <a:endParaRPr kumimoji="1" lang="en-US" altLang="ja-JP" sz="4000" dirty="0">
              <a:latin typeface="Meiryo UI" panose="020B0604030504040204" pitchFamily="50" charset="-128"/>
              <a:ea typeface="Meiryo UI" panose="020B0604030504040204" pitchFamily="50" charset="-128"/>
            </a:endParaRPr>
          </a:p>
          <a:p>
            <a:r>
              <a:rPr lang="ja-JP" altLang="en-US" sz="4000" dirty="0">
                <a:latin typeface="Meiryo UI" panose="020B0604030504040204" pitchFamily="50" charset="-128"/>
                <a:ea typeface="Meiryo UI" panose="020B0604030504040204" pitchFamily="50" charset="-128"/>
              </a:rPr>
              <a:t>④講師による動画制作のポイントの解説</a:t>
            </a:r>
            <a:endParaRPr kumimoji="1" lang="ja-JP" altLang="en-US" sz="4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84693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4377944" y="2591996"/>
            <a:ext cx="3586238" cy="707886"/>
          </a:xfrm>
          <a:prstGeom prst="rect">
            <a:avLst/>
          </a:prstGeom>
          <a:noFill/>
        </p:spPr>
        <p:txBody>
          <a:bodyPr wrap="none" rtlCol="0">
            <a:spAutoFit/>
          </a:bodyPr>
          <a:lstStyle/>
          <a:p>
            <a:pPr algn="ctr"/>
            <a:r>
              <a:rPr kumimoji="1" lang="ja-JP" altLang="en-US" sz="4000" dirty="0">
                <a:latin typeface="Calibri Light" panose="020F0302020204030204" pitchFamily="34" charset="0"/>
                <a:ea typeface="Meiryo UI" panose="020B0604030504040204" pitchFamily="50" charset="-128"/>
                <a:cs typeface="Calibri Light" panose="020F0302020204030204" pitchFamily="34" charset="0"/>
              </a:rPr>
              <a:t>技術指導のお題</a:t>
            </a:r>
          </a:p>
        </p:txBody>
      </p:sp>
    </p:spTree>
    <p:extLst>
      <p:ext uri="{BB962C8B-B14F-4D97-AF65-F5344CB8AC3E}">
        <p14:creationId xmlns:p14="http://schemas.microsoft.com/office/powerpoint/2010/main" val="4186690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1f5hsy4d47upe.cloudfront.net/9c/9c6e3bf2df57eec301829a9673174719_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7725" y="2800350"/>
            <a:ext cx="5715000" cy="3810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テキスト ボックス 1"/>
          <p:cNvSpPr txBox="1"/>
          <p:nvPr/>
        </p:nvSpPr>
        <p:spPr>
          <a:xfrm>
            <a:off x="495300" y="933450"/>
            <a:ext cx="9684061" cy="2585323"/>
          </a:xfrm>
          <a:prstGeom prst="rect">
            <a:avLst/>
          </a:prstGeom>
          <a:noFill/>
        </p:spPr>
        <p:txBody>
          <a:bodyPr wrap="none" rtlCol="0">
            <a:spAutoFit/>
          </a:bodyPr>
          <a:lstStyle/>
          <a:p>
            <a:r>
              <a:rPr lang="ja-JP" altLang="en-US" sz="5400" dirty="0" err="1">
                <a:latin typeface="Meiryo UI" panose="020B0604030504040204" pitchFamily="50" charset="-128"/>
                <a:ea typeface="Meiryo UI" panose="020B0604030504040204" pitchFamily="50" charset="-128"/>
              </a:rPr>
              <a:t>けん</a:t>
            </a:r>
            <a:r>
              <a:rPr lang="ja-JP" altLang="en-US" sz="5400" dirty="0">
                <a:latin typeface="Meiryo UI" panose="020B0604030504040204" pitchFamily="50" charset="-128"/>
                <a:ea typeface="Meiryo UI" panose="020B0604030504040204" pitchFamily="50" charset="-128"/>
              </a:rPr>
              <a:t>玉の“技”の習得ビデオを通じて</a:t>
            </a:r>
            <a:endParaRPr lang="en-US" altLang="ja-JP" sz="5400" dirty="0">
              <a:latin typeface="Meiryo UI" panose="020B0604030504040204" pitchFamily="50" charset="-128"/>
              <a:ea typeface="Meiryo UI" panose="020B0604030504040204" pitchFamily="50" charset="-128"/>
            </a:endParaRPr>
          </a:p>
          <a:p>
            <a:r>
              <a:rPr kumimoji="1" lang="ja-JP" altLang="en-US" sz="5400" dirty="0">
                <a:latin typeface="Meiryo UI" panose="020B0604030504040204" pitchFamily="50" charset="-128"/>
                <a:ea typeface="Meiryo UI" panose="020B0604030504040204" pitchFamily="50" charset="-128"/>
              </a:rPr>
              <a:t>動画教材の制作の手順とコツを</a:t>
            </a:r>
            <a:endParaRPr kumimoji="1" lang="en-US" altLang="ja-JP" sz="5400" dirty="0">
              <a:latin typeface="Meiryo UI" panose="020B0604030504040204" pitchFamily="50" charset="-128"/>
              <a:ea typeface="Meiryo UI" panose="020B0604030504040204" pitchFamily="50" charset="-128"/>
            </a:endParaRPr>
          </a:p>
          <a:p>
            <a:r>
              <a:rPr lang="ja-JP" altLang="en-US" sz="5400" dirty="0">
                <a:latin typeface="Meiryo UI" panose="020B0604030504040204" pitchFamily="50" charset="-128"/>
                <a:ea typeface="Meiryo UI" panose="020B0604030504040204" pitchFamily="50" charset="-128"/>
              </a:rPr>
              <a:t>覚えていただきます</a:t>
            </a:r>
            <a:endParaRPr lang="en-US" altLang="ja-JP" sz="5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98742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グループ化 42"/>
          <p:cNvGrpSpPr/>
          <p:nvPr/>
        </p:nvGrpSpPr>
        <p:grpSpPr>
          <a:xfrm>
            <a:off x="4179690" y="1698463"/>
            <a:ext cx="1553962" cy="3958549"/>
            <a:chOff x="2660823" y="329108"/>
            <a:chExt cx="1608063" cy="4096365"/>
          </a:xfrm>
        </p:grpSpPr>
        <p:grpSp>
          <p:nvGrpSpPr>
            <p:cNvPr id="67" name="グループ化 66"/>
            <p:cNvGrpSpPr/>
            <p:nvPr/>
          </p:nvGrpSpPr>
          <p:grpSpPr>
            <a:xfrm>
              <a:off x="2942712" y="693432"/>
              <a:ext cx="1044286" cy="3434876"/>
              <a:chOff x="2440907" y="972212"/>
              <a:chExt cx="1044286" cy="3434876"/>
            </a:xfrm>
          </p:grpSpPr>
          <p:sp>
            <p:nvSpPr>
              <p:cNvPr id="77" name="正方形/長方形 76"/>
              <p:cNvSpPr/>
              <p:nvPr/>
            </p:nvSpPr>
            <p:spPr>
              <a:xfrm rot="19135219">
                <a:off x="2440908" y="972212"/>
                <a:ext cx="1044285" cy="1249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8" name="正方形/長方形 77"/>
              <p:cNvSpPr/>
              <p:nvPr/>
            </p:nvSpPr>
            <p:spPr>
              <a:xfrm rot="19135219">
                <a:off x="2440907" y="3157850"/>
                <a:ext cx="1044285" cy="1249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8" name="楕円 67"/>
            <p:cNvSpPr/>
            <p:nvPr/>
          </p:nvSpPr>
          <p:spPr>
            <a:xfrm>
              <a:off x="2660823" y="329108"/>
              <a:ext cx="350006" cy="350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楕円 68"/>
            <p:cNvSpPr/>
            <p:nvPr/>
          </p:nvSpPr>
          <p:spPr>
            <a:xfrm>
              <a:off x="2660823" y="1678406"/>
              <a:ext cx="350006" cy="350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楕円 69"/>
            <p:cNvSpPr/>
            <p:nvPr/>
          </p:nvSpPr>
          <p:spPr>
            <a:xfrm>
              <a:off x="3918880" y="1834072"/>
              <a:ext cx="350006" cy="350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楕円 70"/>
            <p:cNvSpPr/>
            <p:nvPr/>
          </p:nvSpPr>
          <p:spPr>
            <a:xfrm>
              <a:off x="2660823" y="2570503"/>
              <a:ext cx="350006" cy="350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楕円 71"/>
            <p:cNvSpPr/>
            <p:nvPr/>
          </p:nvSpPr>
          <p:spPr>
            <a:xfrm>
              <a:off x="2660823" y="3919801"/>
              <a:ext cx="350006" cy="350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楕円 72"/>
            <p:cNvSpPr/>
            <p:nvPr/>
          </p:nvSpPr>
          <p:spPr>
            <a:xfrm>
              <a:off x="3918880" y="4075467"/>
              <a:ext cx="350006" cy="350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グループ化 43"/>
          <p:cNvGrpSpPr/>
          <p:nvPr/>
        </p:nvGrpSpPr>
        <p:grpSpPr>
          <a:xfrm flipH="1">
            <a:off x="8660165" y="1698463"/>
            <a:ext cx="1499834" cy="3958549"/>
            <a:chOff x="2660823" y="329108"/>
            <a:chExt cx="1608063" cy="4096365"/>
          </a:xfrm>
        </p:grpSpPr>
        <p:grpSp>
          <p:nvGrpSpPr>
            <p:cNvPr id="54" name="グループ化 53"/>
            <p:cNvGrpSpPr/>
            <p:nvPr/>
          </p:nvGrpSpPr>
          <p:grpSpPr>
            <a:xfrm>
              <a:off x="2942712" y="693432"/>
              <a:ext cx="1044286" cy="3434876"/>
              <a:chOff x="2440907" y="972212"/>
              <a:chExt cx="1044286" cy="3434876"/>
            </a:xfrm>
          </p:grpSpPr>
          <p:sp>
            <p:nvSpPr>
              <p:cNvPr id="64" name="正方形/長方形 63"/>
              <p:cNvSpPr/>
              <p:nvPr/>
            </p:nvSpPr>
            <p:spPr>
              <a:xfrm rot="19135219">
                <a:off x="2440908" y="972212"/>
                <a:ext cx="1044285" cy="1249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p:cNvSpPr/>
              <p:nvPr/>
            </p:nvSpPr>
            <p:spPr>
              <a:xfrm rot="19135219">
                <a:off x="2440907" y="3157850"/>
                <a:ext cx="1044285" cy="1249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5" name="楕円 54"/>
            <p:cNvSpPr/>
            <p:nvPr/>
          </p:nvSpPr>
          <p:spPr>
            <a:xfrm>
              <a:off x="2660823" y="329108"/>
              <a:ext cx="350006" cy="350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楕円 55"/>
            <p:cNvSpPr/>
            <p:nvPr/>
          </p:nvSpPr>
          <p:spPr>
            <a:xfrm>
              <a:off x="2660823" y="1678406"/>
              <a:ext cx="350006" cy="350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楕円 56"/>
            <p:cNvSpPr/>
            <p:nvPr/>
          </p:nvSpPr>
          <p:spPr>
            <a:xfrm>
              <a:off x="3918880" y="1834072"/>
              <a:ext cx="350006" cy="350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楕円 57"/>
            <p:cNvSpPr/>
            <p:nvPr/>
          </p:nvSpPr>
          <p:spPr>
            <a:xfrm>
              <a:off x="2660823" y="2570503"/>
              <a:ext cx="350006" cy="350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楕円 58"/>
            <p:cNvSpPr/>
            <p:nvPr/>
          </p:nvSpPr>
          <p:spPr>
            <a:xfrm>
              <a:off x="2660823" y="3919801"/>
              <a:ext cx="350006" cy="350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楕円 59"/>
            <p:cNvSpPr/>
            <p:nvPr/>
          </p:nvSpPr>
          <p:spPr>
            <a:xfrm>
              <a:off x="3918880" y="4075467"/>
              <a:ext cx="350006" cy="350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8" name="テキスト ボックス 47"/>
          <p:cNvSpPr txBox="1"/>
          <p:nvPr/>
        </p:nvSpPr>
        <p:spPr>
          <a:xfrm>
            <a:off x="4631086" y="2165175"/>
            <a:ext cx="632331" cy="892266"/>
          </a:xfrm>
          <a:prstGeom prst="rect">
            <a:avLst/>
          </a:prstGeom>
          <a:noFill/>
        </p:spPr>
        <p:txBody>
          <a:bodyPr wrap="none" rtlCol="0">
            <a:spAutoFit/>
          </a:bodyPr>
          <a:lstStyle/>
          <a:p>
            <a:r>
              <a:rPr kumimoji="1" lang="en-US" altLang="ja-JP" sz="5400" dirty="0">
                <a:solidFill>
                  <a:schemeClr val="bg1"/>
                </a:solidFill>
                <a:latin typeface="Meiryo UI" panose="020B0604030504040204" pitchFamily="50" charset="-128"/>
                <a:ea typeface="Meiryo UI" panose="020B0604030504040204" pitchFamily="50" charset="-128"/>
              </a:rPr>
              <a:t>A</a:t>
            </a:r>
            <a:endParaRPr kumimoji="1" lang="ja-JP" altLang="en-US" sz="5400" dirty="0">
              <a:solidFill>
                <a:schemeClr val="bg1"/>
              </a:solidFill>
              <a:latin typeface="Meiryo UI" panose="020B0604030504040204" pitchFamily="50" charset="-128"/>
              <a:ea typeface="Meiryo UI" panose="020B0604030504040204" pitchFamily="50" charset="-128"/>
            </a:endParaRPr>
          </a:p>
        </p:txBody>
      </p:sp>
      <p:sp>
        <p:nvSpPr>
          <p:cNvPr id="49" name="テキスト ボックス 48"/>
          <p:cNvSpPr txBox="1"/>
          <p:nvPr/>
        </p:nvSpPr>
        <p:spPr>
          <a:xfrm>
            <a:off x="4631086" y="4241058"/>
            <a:ext cx="649537" cy="923330"/>
          </a:xfrm>
          <a:prstGeom prst="rect">
            <a:avLst/>
          </a:prstGeom>
          <a:noFill/>
        </p:spPr>
        <p:txBody>
          <a:bodyPr wrap="none" rtlCol="0">
            <a:spAutoFit/>
          </a:bodyPr>
          <a:lstStyle/>
          <a:p>
            <a:r>
              <a:rPr kumimoji="1" lang="en-US" altLang="ja-JP" sz="5400" dirty="0">
                <a:solidFill>
                  <a:schemeClr val="bg1"/>
                </a:solidFill>
                <a:latin typeface="Meiryo UI" panose="020B0604030504040204" pitchFamily="50" charset="-128"/>
                <a:ea typeface="Meiryo UI" panose="020B0604030504040204" pitchFamily="50" charset="-128"/>
              </a:rPr>
              <a:t>C</a:t>
            </a:r>
            <a:endParaRPr kumimoji="1" lang="ja-JP" altLang="en-US" sz="5400" dirty="0">
              <a:solidFill>
                <a:schemeClr val="bg1"/>
              </a:solidFill>
              <a:latin typeface="Meiryo UI" panose="020B0604030504040204" pitchFamily="50" charset="-128"/>
              <a:ea typeface="Meiryo UI" panose="020B0604030504040204" pitchFamily="50" charset="-128"/>
            </a:endParaRPr>
          </a:p>
        </p:txBody>
      </p:sp>
      <p:sp>
        <p:nvSpPr>
          <p:cNvPr id="51" name="テキスト ボックス 50"/>
          <p:cNvSpPr txBox="1"/>
          <p:nvPr/>
        </p:nvSpPr>
        <p:spPr>
          <a:xfrm>
            <a:off x="9067289" y="2165175"/>
            <a:ext cx="651140" cy="923330"/>
          </a:xfrm>
          <a:prstGeom prst="rect">
            <a:avLst/>
          </a:prstGeom>
          <a:noFill/>
        </p:spPr>
        <p:txBody>
          <a:bodyPr wrap="none" rtlCol="0">
            <a:spAutoFit/>
          </a:bodyPr>
          <a:lstStyle/>
          <a:p>
            <a:r>
              <a:rPr kumimoji="1" lang="en-US" altLang="ja-JP" sz="5400" dirty="0">
                <a:solidFill>
                  <a:schemeClr val="bg1"/>
                </a:solidFill>
                <a:latin typeface="Meiryo UI" panose="020B0604030504040204" pitchFamily="50" charset="-128"/>
                <a:ea typeface="Meiryo UI" panose="020B0604030504040204" pitchFamily="50" charset="-128"/>
              </a:rPr>
              <a:t>B</a:t>
            </a:r>
            <a:endParaRPr kumimoji="1" lang="ja-JP" altLang="en-US" sz="5400" dirty="0">
              <a:solidFill>
                <a:schemeClr val="bg1"/>
              </a:solidFill>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9028637" y="4241058"/>
            <a:ext cx="592056" cy="923330"/>
          </a:xfrm>
          <a:prstGeom prst="rect">
            <a:avLst/>
          </a:prstGeom>
          <a:noFill/>
        </p:spPr>
        <p:txBody>
          <a:bodyPr wrap="square" rtlCol="0">
            <a:spAutoFit/>
          </a:bodyPr>
          <a:lstStyle/>
          <a:p>
            <a:r>
              <a:rPr kumimoji="1" lang="en-US" altLang="ja-JP" sz="5400" dirty="0">
                <a:solidFill>
                  <a:schemeClr val="bg1"/>
                </a:solidFill>
                <a:latin typeface="Meiryo UI" panose="020B0604030504040204" pitchFamily="50" charset="-128"/>
                <a:ea typeface="Meiryo UI" panose="020B0604030504040204" pitchFamily="50" charset="-128"/>
              </a:rPr>
              <a:t>D</a:t>
            </a:r>
            <a:endParaRPr kumimoji="1" lang="ja-JP" altLang="en-US" sz="5400" dirty="0">
              <a:solidFill>
                <a:schemeClr val="bg1"/>
              </a:solidFill>
              <a:latin typeface="Meiryo UI" panose="020B0604030504040204" pitchFamily="50" charset="-128"/>
              <a:ea typeface="Meiryo UI" panose="020B0604030504040204" pitchFamily="50" charset="-128"/>
            </a:endParaRPr>
          </a:p>
        </p:txBody>
      </p:sp>
      <p:sp>
        <p:nvSpPr>
          <p:cNvPr id="80" name="テキスト ボックス 79"/>
          <p:cNvSpPr txBox="1"/>
          <p:nvPr/>
        </p:nvSpPr>
        <p:spPr>
          <a:xfrm>
            <a:off x="476724" y="597539"/>
            <a:ext cx="3002745" cy="707886"/>
          </a:xfrm>
          <a:prstGeom prst="rect">
            <a:avLst/>
          </a:prstGeom>
          <a:noFill/>
        </p:spPr>
        <p:txBody>
          <a:bodyPr wrap="none" rtlCol="0">
            <a:spAutoFit/>
          </a:bodyPr>
          <a:lstStyle/>
          <a:p>
            <a:r>
              <a:rPr lang="ja-JP" altLang="en-US" sz="4000" u="sng" dirty="0">
                <a:latin typeface="Meiryo UI" panose="020B0604030504040204" pitchFamily="50" charset="-128"/>
                <a:ea typeface="Meiryo UI" panose="020B0604030504040204" pitchFamily="50" charset="-128"/>
              </a:rPr>
              <a:t>席のレイアウト</a:t>
            </a:r>
            <a:endParaRPr kumimoji="1" lang="ja-JP" altLang="en-US" sz="4000" u="sng" dirty="0">
              <a:latin typeface="Meiryo UI" panose="020B0604030504040204" pitchFamily="50" charset="-128"/>
              <a:ea typeface="Meiryo UI" panose="020B0604030504040204" pitchFamily="50" charset="-128"/>
            </a:endParaRPr>
          </a:p>
        </p:txBody>
      </p:sp>
      <p:sp>
        <p:nvSpPr>
          <p:cNvPr id="37" name="楕円 56"/>
          <p:cNvSpPr/>
          <p:nvPr/>
        </p:nvSpPr>
        <p:spPr>
          <a:xfrm flipH="1">
            <a:off x="8661218" y="1888088"/>
            <a:ext cx="326449" cy="3382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48995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78433" y="1836412"/>
            <a:ext cx="10718301" cy="4154984"/>
          </a:xfrm>
          <a:prstGeom prst="rect">
            <a:avLst/>
          </a:prstGeom>
        </p:spPr>
        <p:txBody>
          <a:bodyPr wrap="square">
            <a:spAutoFit/>
          </a:bodyPr>
          <a:lstStyle/>
          <a:p>
            <a:pPr algn="just">
              <a:spcAft>
                <a:spcPts val="0"/>
              </a:spcAft>
            </a:pPr>
            <a:r>
              <a:rPr lang="ja-JP" altLang="ja-JP" sz="8800" kern="100" dirty="0">
                <a:latin typeface="Calibri Light" panose="020F0302020204030204" pitchFamily="34" charset="0"/>
                <a:ea typeface="Meiryo UI" panose="020B0604030504040204" pitchFamily="50" charset="-128"/>
                <a:cs typeface="Calibri Light" panose="020F0302020204030204" pitchFamily="34" charset="0"/>
              </a:rPr>
              <a:t>・小皿</a:t>
            </a:r>
            <a:r>
              <a:rPr lang="ja-JP" altLang="en-US" sz="8800" kern="100" dirty="0">
                <a:latin typeface="Calibri Light" panose="020F0302020204030204" pitchFamily="34" charset="0"/>
                <a:ea typeface="Meiryo UI" panose="020B0604030504040204" pitchFamily="50" charset="-128"/>
                <a:cs typeface="Calibri Light" panose="020F0302020204030204" pitchFamily="34" charset="0"/>
              </a:rPr>
              <a:t>　　： １</a:t>
            </a:r>
            <a:endParaRPr lang="ja-JP" altLang="ja-JP" sz="8000" kern="100" dirty="0">
              <a:latin typeface="Calibri Light" panose="020F0302020204030204" pitchFamily="34" charset="0"/>
              <a:ea typeface="Meiryo UI" panose="020B0604030504040204" pitchFamily="50" charset="-128"/>
              <a:cs typeface="Calibri Light" panose="020F0302020204030204" pitchFamily="34" charset="0"/>
            </a:endParaRPr>
          </a:p>
          <a:p>
            <a:pPr algn="just">
              <a:spcAft>
                <a:spcPts val="0"/>
              </a:spcAft>
            </a:pPr>
            <a:r>
              <a:rPr lang="ja-JP" altLang="ja-JP" sz="8800" kern="100" dirty="0">
                <a:latin typeface="Calibri Light" panose="020F0302020204030204" pitchFamily="34" charset="0"/>
                <a:ea typeface="Meiryo UI" panose="020B0604030504040204" pitchFamily="50" charset="-128"/>
                <a:cs typeface="Calibri Light" panose="020F0302020204030204" pitchFamily="34" charset="0"/>
              </a:rPr>
              <a:t>・ろうそく</a:t>
            </a:r>
            <a:r>
              <a:rPr lang="ja-JP" altLang="en-US" sz="8800" kern="100" dirty="0">
                <a:latin typeface="Calibri Light" panose="020F0302020204030204" pitchFamily="34" charset="0"/>
                <a:ea typeface="Meiryo UI" panose="020B0604030504040204" pitchFamily="50" charset="-128"/>
                <a:cs typeface="Calibri Light" panose="020F0302020204030204" pitchFamily="34" charset="0"/>
              </a:rPr>
              <a:t>　： １</a:t>
            </a:r>
            <a:endParaRPr lang="ja-JP" altLang="ja-JP" sz="8000" kern="100" dirty="0">
              <a:latin typeface="Calibri Light" panose="020F0302020204030204" pitchFamily="34" charset="0"/>
              <a:ea typeface="Meiryo UI" panose="020B0604030504040204" pitchFamily="50" charset="-128"/>
              <a:cs typeface="Calibri Light" panose="020F0302020204030204" pitchFamily="34" charset="0"/>
            </a:endParaRPr>
          </a:p>
          <a:p>
            <a:pPr algn="just">
              <a:spcAft>
                <a:spcPts val="0"/>
              </a:spcAft>
            </a:pPr>
            <a:r>
              <a:rPr lang="ja-JP" altLang="ja-JP" sz="8800" kern="100" dirty="0">
                <a:latin typeface="Calibri Light" panose="020F0302020204030204" pitchFamily="34" charset="0"/>
                <a:ea typeface="Meiryo UI" panose="020B0604030504040204" pitchFamily="50" charset="-128"/>
                <a:cs typeface="Calibri Light" panose="020F0302020204030204" pitchFamily="34" charset="0"/>
              </a:rPr>
              <a:t>・とめけん</a:t>
            </a:r>
            <a:r>
              <a:rPr lang="ja-JP" altLang="en-US" sz="8800" kern="100" dirty="0">
                <a:latin typeface="Calibri Light" panose="020F0302020204030204" pitchFamily="34" charset="0"/>
                <a:ea typeface="Meiryo UI" panose="020B0604030504040204" pitchFamily="50" charset="-128"/>
                <a:cs typeface="Calibri Light" panose="020F0302020204030204" pitchFamily="34" charset="0"/>
              </a:rPr>
              <a:t> ： </a:t>
            </a:r>
            <a:r>
              <a:rPr lang="en-US" altLang="ja-JP" sz="8800" kern="100" dirty="0">
                <a:latin typeface="Calibri Light" panose="020F0302020204030204" pitchFamily="34" charset="0"/>
                <a:ea typeface="Meiryo UI" panose="020B0604030504040204" pitchFamily="50" charset="-128"/>
                <a:cs typeface="Calibri Light" panose="020F0302020204030204" pitchFamily="34" charset="0"/>
              </a:rPr>
              <a:t>2</a:t>
            </a:r>
            <a:endParaRPr lang="ja-JP" altLang="ja-JP" sz="8000" kern="100" dirty="0">
              <a:latin typeface="Calibri Light" panose="020F0302020204030204" pitchFamily="34" charset="0"/>
              <a:ea typeface="Meiryo UI" panose="020B0604030504040204" pitchFamily="50" charset="-128"/>
              <a:cs typeface="Calibri Light" panose="020F0302020204030204" pitchFamily="34" charset="0"/>
            </a:endParaRPr>
          </a:p>
        </p:txBody>
      </p:sp>
      <p:sp>
        <p:nvSpPr>
          <p:cNvPr id="4" name="テキスト ボックス 3"/>
          <p:cNvSpPr txBox="1"/>
          <p:nvPr/>
        </p:nvSpPr>
        <p:spPr>
          <a:xfrm>
            <a:off x="443428" y="535259"/>
            <a:ext cx="8650125" cy="1077218"/>
          </a:xfrm>
          <a:prstGeom prst="rect">
            <a:avLst/>
          </a:prstGeom>
          <a:noFill/>
        </p:spPr>
        <p:txBody>
          <a:bodyPr wrap="none" rtlCol="0">
            <a:spAutoFit/>
          </a:bodyPr>
          <a:lstStyle/>
          <a:p>
            <a:r>
              <a:rPr kumimoji="1" lang="ja-JP" altLang="en-US" sz="3200" dirty="0">
                <a:latin typeface="Calibri Light" panose="020F0302020204030204" pitchFamily="34" charset="0"/>
                <a:ea typeface="Meiryo UI" panose="020B0604030504040204" pitchFamily="50" charset="-128"/>
                <a:cs typeface="Calibri Light" panose="020F0302020204030204" pitchFamily="34" charset="0"/>
              </a:rPr>
              <a:t>それぞれのグループに下記３つの　</a:t>
            </a:r>
            <a:r>
              <a:rPr kumimoji="1" lang="ja-JP" altLang="en-US" sz="3200" dirty="0" err="1">
                <a:latin typeface="Calibri Light" panose="020F0302020204030204" pitchFamily="34" charset="0"/>
                <a:ea typeface="Meiryo UI" panose="020B0604030504040204" pitchFamily="50" charset="-128"/>
                <a:cs typeface="Calibri Light" panose="020F0302020204030204" pitchFamily="34" charset="0"/>
              </a:rPr>
              <a:t>けん</a:t>
            </a:r>
            <a:r>
              <a:rPr kumimoji="1" lang="ja-JP" altLang="en-US" sz="3200" dirty="0">
                <a:latin typeface="Calibri Light" panose="020F0302020204030204" pitchFamily="34" charset="0"/>
                <a:ea typeface="Meiryo UI" panose="020B0604030504040204" pitchFamily="50" charset="-128"/>
                <a:cs typeface="Calibri Light" panose="020F0302020204030204" pitchFamily="34" charset="0"/>
              </a:rPr>
              <a:t>玉の　“技”の</a:t>
            </a:r>
            <a:endParaRPr kumimoji="1" lang="en-US" altLang="ja-JP" sz="3200" dirty="0">
              <a:latin typeface="Calibri Light" panose="020F0302020204030204" pitchFamily="34" charset="0"/>
              <a:ea typeface="Meiryo UI" panose="020B0604030504040204" pitchFamily="50" charset="-128"/>
              <a:cs typeface="Calibri Light" panose="020F0302020204030204" pitchFamily="34" charset="0"/>
            </a:endParaRPr>
          </a:p>
          <a:p>
            <a:r>
              <a:rPr kumimoji="1" lang="ja-JP" altLang="en-US" sz="3200" dirty="0">
                <a:latin typeface="Calibri Light" panose="020F0302020204030204" pitchFamily="34" charset="0"/>
                <a:ea typeface="Meiryo UI" panose="020B0604030504040204" pitchFamily="50" charset="-128"/>
                <a:cs typeface="Calibri Light" panose="020F0302020204030204" pitchFamily="34" charset="0"/>
              </a:rPr>
              <a:t>動画教材づくりを</a:t>
            </a:r>
            <a:r>
              <a:rPr lang="ja-JP" altLang="en-US" sz="3200" dirty="0">
                <a:latin typeface="Calibri Light" panose="020F0302020204030204" pitchFamily="34" charset="0"/>
                <a:ea typeface="Meiryo UI" panose="020B0604030504040204" pitchFamily="50" charset="-128"/>
                <a:cs typeface="Calibri Light" panose="020F0302020204030204" pitchFamily="34" charset="0"/>
              </a:rPr>
              <a:t>振り分けます。くじ引きで決めます！</a:t>
            </a:r>
            <a:endParaRPr kumimoji="1" lang="ja-JP" altLang="en-US" sz="3200" dirty="0">
              <a:latin typeface="Calibri Light" panose="020F0302020204030204" pitchFamily="34" charset="0"/>
              <a:ea typeface="Meiryo UI" panose="020B0604030504040204" pitchFamily="50" charset="-128"/>
              <a:cs typeface="Calibri Light" panose="020F0302020204030204" pitchFamily="34" charset="0"/>
            </a:endParaRPr>
          </a:p>
        </p:txBody>
      </p:sp>
    </p:spTree>
    <p:extLst>
      <p:ext uri="{BB962C8B-B14F-4D97-AF65-F5344CB8AC3E}">
        <p14:creationId xmlns:p14="http://schemas.microsoft.com/office/powerpoint/2010/main" val="3169845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F9831-2D32-C24B-B4EE-162A49CB1B4F}"/>
              </a:ext>
            </a:extLst>
          </p:cNvPr>
          <p:cNvSpPr>
            <a:spLocks noGrp="1"/>
          </p:cNvSpPr>
          <p:nvPr>
            <p:ph type="title"/>
          </p:nvPr>
        </p:nvSpPr>
        <p:spPr/>
        <p:txBody>
          <a:bodyPr/>
          <a:lstStyle/>
          <a:p>
            <a:r>
              <a:rPr lang="ja-JP" altLang="en-US" b="1" dirty="0">
                <a:latin typeface="Meiryo UI" panose="020B0604030504040204" pitchFamily="50" charset="-128"/>
                <a:ea typeface="Meiryo UI" panose="020B0604030504040204" pitchFamily="50" charset="-128"/>
              </a:rPr>
              <a:t>講師紹介</a:t>
            </a:r>
            <a:endParaRPr lang="en-US" b="1" dirty="0">
              <a:latin typeface="Meiryo UI" panose="020B0604030504040204" pitchFamily="50" charset="-128"/>
              <a:ea typeface="Meiryo UI" panose="020B0604030504040204" pitchFamily="50" charset="-128"/>
            </a:endParaRPr>
          </a:p>
        </p:txBody>
      </p:sp>
      <p:pic>
        <p:nvPicPr>
          <p:cNvPr id="4" name="Content Placeholder 4">
            <a:extLst>
              <a:ext uri="{FF2B5EF4-FFF2-40B4-BE49-F238E27FC236}">
                <a16:creationId xmlns:a16="http://schemas.microsoft.com/office/drawing/2014/main" id="{D4261872-407A-8B43-B95E-FADBDD8ACD33}"/>
              </a:ext>
            </a:extLst>
          </p:cNvPr>
          <p:cNvPicPr>
            <a:picLocks noGrp="1" noChangeAspect="1"/>
          </p:cNvPicPr>
          <p:nvPr>
            <p:ph idx="1"/>
          </p:nvPr>
        </p:nvPicPr>
        <p:blipFill>
          <a:blip r:embed="rId3"/>
          <a:stretch>
            <a:fillRect/>
          </a:stretch>
        </p:blipFill>
        <p:spPr>
          <a:xfrm>
            <a:off x="1576738" y="1963738"/>
            <a:ext cx="2857500" cy="2857500"/>
          </a:xfrm>
        </p:spPr>
      </p:pic>
      <p:pic>
        <p:nvPicPr>
          <p:cNvPr id="6" name="Picture 5">
            <a:extLst>
              <a:ext uri="{FF2B5EF4-FFF2-40B4-BE49-F238E27FC236}">
                <a16:creationId xmlns:a16="http://schemas.microsoft.com/office/drawing/2014/main" id="{A450D46A-F5A4-6D4C-9B29-2EF32E72CCF8}"/>
              </a:ext>
            </a:extLst>
          </p:cNvPr>
          <p:cNvPicPr>
            <a:picLocks noChangeAspect="1"/>
          </p:cNvPicPr>
          <p:nvPr/>
        </p:nvPicPr>
        <p:blipFill>
          <a:blip r:embed="rId4"/>
          <a:stretch>
            <a:fillRect/>
          </a:stretch>
        </p:blipFill>
        <p:spPr>
          <a:xfrm>
            <a:off x="7113671" y="1971399"/>
            <a:ext cx="3051409" cy="3051409"/>
          </a:xfrm>
          <a:prstGeom prst="rect">
            <a:avLst/>
          </a:prstGeom>
        </p:spPr>
      </p:pic>
      <p:sp>
        <p:nvSpPr>
          <p:cNvPr id="7" name="TextBox 6">
            <a:extLst>
              <a:ext uri="{FF2B5EF4-FFF2-40B4-BE49-F238E27FC236}">
                <a16:creationId xmlns:a16="http://schemas.microsoft.com/office/drawing/2014/main" id="{3C8A70D0-8D2C-F645-B16C-D155E5AF377E}"/>
              </a:ext>
            </a:extLst>
          </p:cNvPr>
          <p:cNvSpPr txBox="1"/>
          <p:nvPr/>
        </p:nvSpPr>
        <p:spPr>
          <a:xfrm>
            <a:off x="1956729" y="5303520"/>
            <a:ext cx="2638864" cy="1200329"/>
          </a:xfrm>
          <a:prstGeom prst="rect">
            <a:avLst/>
          </a:prstGeom>
          <a:noFill/>
        </p:spPr>
        <p:txBody>
          <a:bodyPr wrap="none" rtlCol="0">
            <a:spAutoFit/>
          </a:bodyPr>
          <a:lstStyle/>
          <a:p>
            <a:pPr algn="ctr"/>
            <a:r>
              <a:rPr lang="ja-JP" altLang="en-US" b="1" dirty="0">
                <a:latin typeface="+mn-ea"/>
              </a:rPr>
              <a:t>石川大樹</a:t>
            </a:r>
            <a:endParaRPr lang="en-US" altLang="ja-JP" b="1" dirty="0">
              <a:latin typeface="+mn-ea"/>
            </a:endParaRPr>
          </a:p>
          <a:p>
            <a:pPr algn="ctr"/>
            <a:r>
              <a:rPr lang="ja-JP" altLang="en-US" dirty="0">
                <a:latin typeface="Meiryo UI" panose="020B0604030504040204" pitchFamily="50" charset="-128"/>
                <a:ea typeface="Meiryo UI" panose="020B0604030504040204" pitchFamily="50" charset="-128"/>
              </a:rPr>
              <a:t>デジタルハリウッド株式会社</a:t>
            </a:r>
            <a:endParaRPr lang="en-US" altLang="ja-JP" dirty="0">
              <a:latin typeface="Meiryo UI" panose="020B0604030504040204" pitchFamily="50" charset="-128"/>
              <a:ea typeface="Meiryo UI" panose="020B0604030504040204" pitchFamily="50" charset="-128"/>
            </a:endParaRPr>
          </a:p>
          <a:p>
            <a:pPr algn="ctr"/>
            <a:r>
              <a:rPr lang="ja-JP" altLang="en-US" dirty="0">
                <a:latin typeface="Meiryo UI" panose="020B0604030504040204" pitchFamily="50" charset="-128"/>
                <a:ea typeface="Meiryo UI" panose="020B0604030504040204" pitchFamily="50" charset="-128"/>
              </a:rPr>
              <a:t>まなびメディア事業部</a:t>
            </a:r>
          </a:p>
          <a:p>
            <a:pPr algn="ctr"/>
            <a:r>
              <a:rPr lang="ja-JP" altLang="en-US" dirty="0">
                <a:latin typeface="Meiryo UI" panose="020B0604030504040204" pitchFamily="50" charset="-128"/>
                <a:ea typeface="Meiryo UI" panose="020B0604030504040204" pitchFamily="50" charset="-128"/>
              </a:rPr>
              <a:t>教育開発チーフディレクター</a:t>
            </a:r>
          </a:p>
        </p:txBody>
      </p:sp>
      <p:sp>
        <p:nvSpPr>
          <p:cNvPr id="8" name="TextBox 7">
            <a:extLst>
              <a:ext uri="{FF2B5EF4-FFF2-40B4-BE49-F238E27FC236}">
                <a16:creationId xmlns:a16="http://schemas.microsoft.com/office/drawing/2014/main" id="{5E078A6C-0580-2749-B669-53F8A77443EB}"/>
              </a:ext>
            </a:extLst>
          </p:cNvPr>
          <p:cNvSpPr txBox="1"/>
          <p:nvPr/>
        </p:nvSpPr>
        <p:spPr>
          <a:xfrm>
            <a:off x="7316450" y="5303518"/>
            <a:ext cx="2779928" cy="1200329"/>
          </a:xfrm>
          <a:prstGeom prst="rect">
            <a:avLst/>
          </a:prstGeom>
          <a:noFill/>
        </p:spPr>
        <p:txBody>
          <a:bodyPr wrap="none" rtlCol="0">
            <a:spAutoFit/>
          </a:bodyPr>
          <a:lstStyle/>
          <a:p>
            <a:pPr algn="ctr"/>
            <a:r>
              <a:rPr lang="ja-JP" altLang="en-US" b="1" dirty="0">
                <a:latin typeface="+mn-ea"/>
              </a:rPr>
              <a:t>合田美子</a:t>
            </a:r>
            <a:endParaRPr lang="en-US" altLang="ja-JP" b="1" dirty="0">
              <a:latin typeface="+mn-ea"/>
            </a:endParaRPr>
          </a:p>
          <a:p>
            <a:pPr algn="ctr"/>
            <a:r>
              <a:rPr lang="ja-JP" altLang="en-US" dirty="0">
                <a:latin typeface="Meiryo UI" panose="020B0604030504040204" pitchFamily="50" charset="-128"/>
                <a:ea typeface="Meiryo UI" panose="020B0604030504040204" pitchFamily="50" charset="-128"/>
              </a:rPr>
              <a:t>熊本大学</a:t>
            </a:r>
            <a:endParaRPr lang="en-US" altLang="ja-JP" dirty="0">
              <a:latin typeface="Meiryo UI" panose="020B0604030504040204" pitchFamily="50" charset="-128"/>
              <a:ea typeface="Meiryo UI" panose="020B0604030504040204" pitchFamily="50" charset="-128"/>
            </a:endParaRPr>
          </a:p>
          <a:p>
            <a:pPr algn="ctr"/>
            <a:r>
              <a:rPr lang="ja-JP" altLang="en-US" dirty="0">
                <a:latin typeface="Meiryo UI" panose="020B0604030504040204" pitchFamily="50" charset="-128"/>
                <a:ea typeface="Meiryo UI" panose="020B0604030504040204" pitchFamily="50" charset="-128"/>
              </a:rPr>
              <a:t>教授システム学研究センター</a:t>
            </a:r>
          </a:p>
          <a:p>
            <a:pPr algn="ctr"/>
            <a:r>
              <a:rPr lang="ja-JP" altLang="en-US" dirty="0">
                <a:latin typeface="Meiryo UI" panose="020B0604030504040204" pitchFamily="50" charset="-128"/>
                <a:ea typeface="Meiryo UI" panose="020B0604030504040204" pitchFamily="50" charset="-128"/>
              </a:rPr>
              <a:t>准教授</a:t>
            </a:r>
          </a:p>
        </p:txBody>
      </p:sp>
    </p:spTree>
    <p:extLst>
      <p:ext uri="{BB962C8B-B14F-4D97-AF65-F5344CB8AC3E}">
        <p14:creationId xmlns:p14="http://schemas.microsoft.com/office/powerpoint/2010/main" val="2402642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579687"/>
            <a:ext cx="10515600" cy="1325563"/>
          </a:xfrm>
        </p:spPr>
        <p:txBody>
          <a:bodyPr/>
          <a:lstStyle/>
          <a:p>
            <a:pPr algn="ctr"/>
            <a:r>
              <a:rPr lang="ja-JP" altLang="ja-JP" dirty="0">
                <a:latin typeface="Calibri Light" panose="020F0302020204030204" pitchFamily="34" charset="0"/>
                <a:ea typeface="Meiryo UI" panose="020B0604030504040204" pitchFamily="50" charset="-128"/>
                <a:cs typeface="Calibri Light" panose="020F0302020204030204" pitchFamily="34" charset="0"/>
              </a:rPr>
              <a:t>動画教材制作</a:t>
            </a:r>
            <a:r>
              <a:rPr lang="ja-JP" altLang="en-US" dirty="0">
                <a:latin typeface="Calibri Light" panose="020F0302020204030204" pitchFamily="34" charset="0"/>
                <a:ea typeface="Meiryo UI" panose="020B0604030504040204" pitchFamily="50" charset="-128"/>
                <a:cs typeface="Calibri Light" panose="020F0302020204030204" pitchFamily="34" charset="0"/>
              </a:rPr>
              <a:t>実践</a:t>
            </a:r>
            <a:endParaRPr kumimoji="1" lang="ja-JP" altLang="en-US" dirty="0">
              <a:latin typeface="Calibri Light" panose="020F0302020204030204" pitchFamily="34" charset="0"/>
              <a:ea typeface="Meiryo UI" panose="020B0604030504040204" pitchFamily="50" charset="-128"/>
              <a:cs typeface="Calibri Light" panose="020F0302020204030204" pitchFamily="34" charset="0"/>
            </a:endParaRPr>
          </a:p>
        </p:txBody>
      </p:sp>
      <p:sp>
        <p:nvSpPr>
          <p:cNvPr id="3" name="タイトル 1"/>
          <p:cNvSpPr txBox="1">
            <a:spLocks/>
          </p:cNvSpPr>
          <p:nvPr/>
        </p:nvSpPr>
        <p:spPr>
          <a:xfrm>
            <a:off x="838200" y="34940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dirty="0">
                <a:latin typeface="Calibri Light" panose="020F0302020204030204" pitchFamily="34" charset="0"/>
                <a:ea typeface="Meiryo UI" panose="020B0604030504040204" pitchFamily="50" charset="-128"/>
                <a:cs typeface="Calibri Light" panose="020F0302020204030204" pitchFamily="34" charset="0"/>
              </a:rPr>
              <a:t>（教材準備）</a:t>
            </a:r>
          </a:p>
        </p:txBody>
      </p:sp>
    </p:spTree>
    <p:extLst>
      <p:ext uri="{BB962C8B-B14F-4D97-AF65-F5344CB8AC3E}">
        <p14:creationId xmlns:p14="http://schemas.microsoft.com/office/powerpoint/2010/main" val="159322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43428" y="535259"/>
            <a:ext cx="2408032" cy="584775"/>
          </a:xfrm>
          <a:prstGeom prst="rect">
            <a:avLst/>
          </a:prstGeom>
          <a:noFill/>
        </p:spPr>
        <p:txBody>
          <a:bodyPr wrap="none" rtlCol="0">
            <a:spAutoFit/>
          </a:bodyPr>
          <a:lstStyle/>
          <a:p>
            <a:r>
              <a:rPr kumimoji="1" lang="ja-JP" altLang="en-US" sz="3200" u="sng" dirty="0">
                <a:latin typeface="Meiryo UI" panose="020B0604030504040204" pitchFamily="50" charset="-128"/>
                <a:ea typeface="Meiryo UI" panose="020B0604030504040204" pitchFamily="50" charset="-128"/>
              </a:rPr>
              <a:t>グループワーク</a:t>
            </a:r>
          </a:p>
        </p:txBody>
      </p:sp>
      <p:sp>
        <p:nvSpPr>
          <p:cNvPr id="2" name="テキスト ボックス 1"/>
          <p:cNvSpPr txBox="1"/>
          <p:nvPr/>
        </p:nvSpPr>
        <p:spPr>
          <a:xfrm>
            <a:off x="443428" y="1483113"/>
            <a:ext cx="9964587" cy="4832092"/>
          </a:xfrm>
          <a:prstGeom prst="rect">
            <a:avLst/>
          </a:prstGeom>
          <a:noFill/>
        </p:spPr>
        <p:txBody>
          <a:bodyPr wrap="none" rtlCol="0">
            <a:spAutoFit/>
          </a:bodyPr>
          <a:lstStyle/>
          <a:p>
            <a:r>
              <a:rPr kumimoji="1" lang="ja-JP" altLang="en-US" sz="4400" dirty="0"/>
              <a:t>①自己紹介</a:t>
            </a:r>
            <a:endParaRPr kumimoji="1" lang="en-US" altLang="ja-JP" sz="4400" dirty="0"/>
          </a:p>
          <a:p>
            <a:endParaRPr lang="en-US" altLang="ja-JP" sz="4400" dirty="0"/>
          </a:p>
          <a:p>
            <a:r>
              <a:rPr kumimoji="1" lang="ja-JP" altLang="en-US" sz="4400" dirty="0"/>
              <a:t>②情報収集（ネット）</a:t>
            </a:r>
            <a:r>
              <a:rPr kumimoji="1" lang="ja-JP" altLang="en-US" sz="3200" dirty="0">
                <a:latin typeface="Calibri Light" panose="020F0302020204030204" pitchFamily="34" charset="0"/>
                <a:cs typeface="Calibri Light" panose="020F0302020204030204" pitchFamily="34" charset="0"/>
              </a:rPr>
              <a:t>→まとめシート</a:t>
            </a:r>
            <a:r>
              <a:rPr kumimoji="1" lang="en-US" altLang="ja-JP" sz="3200" dirty="0">
                <a:latin typeface="Calibri Light" panose="020F0302020204030204" pitchFamily="34" charset="0"/>
                <a:cs typeface="Calibri Light" panose="020F0302020204030204" pitchFamily="34" charset="0"/>
              </a:rPr>
              <a:t>Q2</a:t>
            </a:r>
            <a:r>
              <a:rPr kumimoji="1" lang="ja-JP" altLang="en-US" sz="3200" dirty="0">
                <a:latin typeface="Calibri Light" panose="020F0302020204030204" pitchFamily="34" charset="0"/>
                <a:cs typeface="Calibri Light" panose="020F0302020204030204" pitchFamily="34" charset="0"/>
              </a:rPr>
              <a:t>記入</a:t>
            </a:r>
            <a:endParaRPr kumimoji="1" lang="en-US" altLang="ja-JP" sz="3200" dirty="0">
              <a:latin typeface="Calibri Light" panose="020F0302020204030204" pitchFamily="34" charset="0"/>
              <a:cs typeface="Calibri Light" panose="020F0302020204030204" pitchFamily="34" charset="0"/>
            </a:endParaRPr>
          </a:p>
          <a:p>
            <a:r>
              <a:rPr lang="ja-JP" altLang="en-US" sz="4400" dirty="0"/>
              <a:t>　</a:t>
            </a:r>
            <a:endParaRPr kumimoji="1" lang="en-US" altLang="ja-JP" sz="4400" dirty="0"/>
          </a:p>
          <a:p>
            <a:r>
              <a:rPr lang="ja-JP" altLang="en-US" sz="4400" dirty="0"/>
              <a:t>③練習してみよう</a:t>
            </a:r>
            <a:r>
              <a:rPr lang="ja-JP" altLang="en-US" sz="3200" dirty="0">
                <a:latin typeface="Calibri Light" panose="020F0302020204030204" pitchFamily="34" charset="0"/>
                <a:cs typeface="Calibri Light" panose="020F0302020204030204" pitchFamily="34" charset="0"/>
              </a:rPr>
              <a:t>→まとめシート</a:t>
            </a:r>
            <a:r>
              <a:rPr lang="en-US" altLang="ja-JP" sz="3200" dirty="0">
                <a:latin typeface="Calibri Light" panose="020F0302020204030204" pitchFamily="34" charset="0"/>
                <a:cs typeface="Calibri Light" panose="020F0302020204030204" pitchFamily="34" charset="0"/>
              </a:rPr>
              <a:t>Q3</a:t>
            </a:r>
            <a:r>
              <a:rPr lang="ja-JP" altLang="en-US" sz="3200" dirty="0">
                <a:latin typeface="Calibri Light" panose="020F0302020204030204" pitchFamily="34" charset="0"/>
                <a:cs typeface="Calibri Light" panose="020F0302020204030204" pitchFamily="34" charset="0"/>
              </a:rPr>
              <a:t>記入</a:t>
            </a:r>
            <a:endParaRPr lang="en-US" altLang="ja-JP" sz="3200" dirty="0">
              <a:latin typeface="Calibri Light" panose="020F0302020204030204" pitchFamily="34" charset="0"/>
              <a:cs typeface="Calibri Light" panose="020F0302020204030204" pitchFamily="34" charset="0"/>
            </a:endParaRPr>
          </a:p>
          <a:p>
            <a:endParaRPr kumimoji="1" lang="en-US" altLang="ja-JP" sz="4400" dirty="0"/>
          </a:p>
          <a:p>
            <a:r>
              <a:rPr lang="ja-JP" altLang="en-US" sz="4400" dirty="0"/>
              <a:t>④要点まとめ</a:t>
            </a:r>
            <a:r>
              <a:rPr lang="ja-JP" altLang="en-US" sz="3200" dirty="0">
                <a:latin typeface="Calibri Light" panose="020F0302020204030204" pitchFamily="34" charset="0"/>
                <a:cs typeface="Calibri Light" panose="020F0302020204030204" pitchFamily="34" charset="0"/>
              </a:rPr>
              <a:t>→まとめシート</a:t>
            </a:r>
            <a:r>
              <a:rPr lang="en-US" altLang="ja-JP" sz="3200" dirty="0">
                <a:latin typeface="Calibri Light" panose="020F0302020204030204" pitchFamily="34" charset="0"/>
                <a:cs typeface="Calibri Light" panose="020F0302020204030204" pitchFamily="34" charset="0"/>
              </a:rPr>
              <a:t>Q4</a:t>
            </a:r>
            <a:r>
              <a:rPr lang="ja-JP" altLang="en-US" sz="3200" dirty="0">
                <a:latin typeface="Calibri Light" panose="020F0302020204030204" pitchFamily="34" charset="0"/>
                <a:cs typeface="Calibri Light" panose="020F0302020204030204" pitchFamily="34" charset="0"/>
              </a:rPr>
              <a:t>記入</a:t>
            </a:r>
            <a:endParaRPr kumimoji="1" lang="ja-JP" altLang="en-US" sz="3200" dirty="0">
              <a:latin typeface="Calibri Light" panose="020F0302020204030204" pitchFamily="34" charset="0"/>
              <a:cs typeface="Calibri Light" panose="020F0302020204030204" pitchFamily="34" charset="0"/>
            </a:endParaRPr>
          </a:p>
        </p:txBody>
      </p:sp>
      <p:sp>
        <p:nvSpPr>
          <p:cNvPr id="5" name="楕円 4"/>
          <p:cNvSpPr/>
          <p:nvPr/>
        </p:nvSpPr>
        <p:spPr>
          <a:xfrm>
            <a:off x="9746166" y="398326"/>
            <a:ext cx="1918010" cy="19180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400" dirty="0">
                <a:latin typeface="Meiryo UI" panose="020B0604030504040204" pitchFamily="50" charset="-128"/>
                <a:ea typeface="Meiryo UI" panose="020B0604030504040204" pitchFamily="50" charset="-128"/>
              </a:rPr>
              <a:t>45</a:t>
            </a:r>
            <a:r>
              <a:rPr kumimoji="1" lang="ja-JP" altLang="en-US" sz="2400" dirty="0">
                <a:latin typeface="Meiryo UI" panose="020B0604030504040204" pitchFamily="50" charset="-128"/>
                <a:ea typeface="Meiryo UI" panose="020B0604030504040204" pitchFamily="50" charset="-128"/>
              </a:rPr>
              <a:t>分</a:t>
            </a:r>
          </a:p>
        </p:txBody>
      </p:sp>
      <p:sp>
        <p:nvSpPr>
          <p:cNvPr id="3" name="円/楕円 2"/>
          <p:cNvSpPr/>
          <p:nvPr/>
        </p:nvSpPr>
        <p:spPr>
          <a:xfrm>
            <a:off x="3844963" y="1368813"/>
            <a:ext cx="833223" cy="8332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Meiryo UI" panose="020B0604030504040204" pitchFamily="50" charset="-128"/>
                <a:ea typeface="Meiryo UI" panose="020B0604030504040204" pitchFamily="50" charset="-128"/>
              </a:rPr>
              <a:t>5</a:t>
            </a:r>
            <a:r>
              <a:rPr kumimoji="1" lang="ja-JP" altLang="en-US" sz="2000" dirty="0">
                <a:latin typeface="Meiryo UI" panose="020B0604030504040204" pitchFamily="50" charset="-128"/>
                <a:ea typeface="Meiryo UI" panose="020B0604030504040204" pitchFamily="50" charset="-128"/>
              </a:rPr>
              <a:t>分</a:t>
            </a:r>
          </a:p>
        </p:txBody>
      </p:sp>
      <p:sp>
        <p:nvSpPr>
          <p:cNvPr id="6" name="円/楕円 5"/>
          <p:cNvSpPr/>
          <p:nvPr/>
        </p:nvSpPr>
        <p:spPr>
          <a:xfrm>
            <a:off x="10560088" y="2783275"/>
            <a:ext cx="833223" cy="8332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latin typeface="Meiryo UI" panose="020B0604030504040204" pitchFamily="50" charset="-128"/>
                <a:ea typeface="Meiryo UI" panose="020B0604030504040204" pitchFamily="50" charset="-128"/>
              </a:rPr>
              <a:t>15</a:t>
            </a:r>
            <a:r>
              <a:rPr kumimoji="1" lang="ja-JP" altLang="en-US" sz="2000" dirty="0">
                <a:latin typeface="Meiryo UI" panose="020B0604030504040204" pitchFamily="50" charset="-128"/>
                <a:ea typeface="Meiryo UI" panose="020B0604030504040204" pitchFamily="50" charset="-128"/>
              </a:rPr>
              <a:t>分</a:t>
            </a:r>
          </a:p>
        </p:txBody>
      </p:sp>
      <p:sp>
        <p:nvSpPr>
          <p:cNvPr id="7" name="円/楕円 6"/>
          <p:cNvSpPr/>
          <p:nvPr/>
        </p:nvSpPr>
        <p:spPr>
          <a:xfrm>
            <a:off x="10560088" y="4126300"/>
            <a:ext cx="833223" cy="8332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Meiryo UI" panose="020B0604030504040204" pitchFamily="50" charset="-128"/>
                <a:ea typeface="Meiryo UI" panose="020B0604030504040204" pitchFamily="50" charset="-128"/>
              </a:rPr>
              <a:t>15</a:t>
            </a:r>
            <a:r>
              <a:rPr kumimoji="1" lang="ja-JP" altLang="en-US" sz="2000" dirty="0">
                <a:latin typeface="Meiryo UI" panose="020B0604030504040204" pitchFamily="50" charset="-128"/>
                <a:ea typeface="Meiryo UI" panose="020B0604030504040204" pitchFamily="50" charset="-128"/>
              </a:rPr>
              <a:t>分</a:t>
            </a:r>
          </a:p>
        </p:txBody>
      </p:sp>
      <p:sp>
        <p:nvSpPr>
          <p:cNvPr id="8" name="円/楕円 7"/>
          <p:cNvSpPr/>
          <p:nvPr/>
        </p:nvSpPr>
        <p:spPr>
          <a:xfrm>
            <a:off x="8947691" y="5426462"/>
            <a:ext cx="833223" cy="8332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Meiryo UI" panose="020B0604030504040204" pitchFamily="50" charset="-128"/>
                <a:ea typeface="Meiryo UI" panose="020B0604030504040204" pitchFamily="50" charset="-128"/>
              </a:rPr>
              <a:t>10</a:t>
            </a:r>
            <a:r>
              <a:rPr kumimoji="1" lang="ja-JP" altLang="en-US" sz="2000" dirty="0">
                <a:latin typeface="Meiryo UI" panose="020B0604030504040204" pitchFamily="50" charset="-128"/>
                <a:ea typeface="Meiryo UI" panose="020B0604030504040204" pitchFamily="50" charset="-128"/>
              </a:rPr>
              <a:t>分</a:t>
            </a:r>
          </a:p>
        </p:txBody>
      </p:sp>
      <p:pic>
        <p:nvPicPr>
          <p:cNvPr id="9" name="図 8"/>
          <p:cNvPicPr>
            <a:picLocks noChangeAspect="1"/>
          </p:cNvPicPr>
          <p:nvPr/>
        </p:nvPicPr>
        <p:blipFill>
          <a:blip r:embed="rId3"/>
          <a:stretch>
            <a:fillRect/>
          </a:stretch>
        </p:blipFill>
        <p:spPr>
          <a:xfrm>
            <a:off x="7104878" y="111513"/>
            <a:ext cx="1842813" cy="2743200"/>
          </a:xfrm>
          <a:prstGeom prst="rect">
            <a:avLst/>
          </a:prstGeom>
        </p:spPr>
      </p:pic>
    </p:spTree>
    <p:extLst>
      <p:ext uri="{BB962C8B-B14F-4D97-AF65-F5344CB8AC3E}">
        <p14:creationId xmlns:p14="http://schemas.microsoft.com/office/powerpoint/2010/main" val="3646159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579687"/>
            <a:ext cx="10515600" cy="1325563"/>
          </a:xfrm>
        </p:spPr>
        <p:txBody>
          <a:bodyPr/>
          <a:lstStyle/>
          <a:p>
            <a:pPr algn="ctr"/>
            <a:r>
              <a:rPr lang="ja-JP" altLang="ja-JP" dirty="0">
                <a:latin typeface="Calibri Light" panose="020F0302020204030204" pitchFamily="34" charset="0"/>
                <a:ea typeface="Meiryo UI" panose="020B0604030504040204" pitchFamily="50" charset="-128"/>
                <a:cs typeface="Calibri Light" panose="020F0302020204030204" pitchFamily="34" charset="0"/>
              </a:rPr>
              <a:t>動画教材制作</a:t>
            </a:r>
            <a:r>
              <a:rPr lang="ja-JP" altLang="en-US" dirty="0">
                <a:latin typeface="Calibri Light" panose="020F0302020204030204" pitchFamily="34" charset="0"/>
                <a:ea typeface="Meiryo UI" panose="020B0604030504040204" pitchFamily="50" charset="-128"/>
                <a:cs typeface="Calibri Light" panose="020F0302020204030204" pitchFamily="34" charset="0"/>
              </a:rPr>
              <a:t>実践</a:t>
            </a:r>
            <a:endParaRPr kumimoji="1" lang="ja-JP" altLang="en-US" dirty="0">
              <a:latin typeface="Calibri Light" panose="020F0302020204030204" pitchFamily="34" charset="0"/>
              <a:ea typeface="Meiryo UI" panose="020B0604030504040204" pitchFamily="50" charset="-128"/>
              <a:cs typeface="Calibri Light" panose="020F0302020204030204" pitchFamily="34" charset="0"/>
            </a:endParaRPr>
          </a:p>
        </p:txBody>
      </p:sp>
      <p:sp>
        <p:nvSpPr>
          <p:cNvPr id="3" name="タイトル 1"/>
          <p:cNvSpPr txBox="1">
            <a:spLocks/>
          </p:cNvSpPr>
          <p:nvPr/>
        </p:nvSpPr>
        <p:spPr>
          <a:xfrm>
            <a:off x="838200" y="34940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dirty="0">
                <a:latin typeface="Calibri Light" panose="020F0302020204030204" pitchFamily="34" charset="0"/>
                <a:ea typeface="Meiryo UI" panose="020B0604030504040204" pitchFamily="50" charset="-128"/>
                <a:cs typeface="Calibri Light" panose="020F0302020204030204" pitchFamily="34" charset="0"/>
              </a:rPr>
              <a:t>（撮影）</a:t>
            </a:r>
          </a:p>
        </p:txBody>
      </p:sp>
    </p:spTree>
    <p:extLst>
      <p:ext uri="{BB962C8B-B14F-4D97-AF65-F5344CB8AC3E}">
        <p14:creationId xmlns:p14="http://schemas.microsoft.com/office/powerpoint/2010/main" val="4294694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43428" y="535259"/>
            <a:ext cx="2626040" cy="584775"/>
          </a:xfrm>
          <a:prstGeom prst="rect">
            <a:avLst/>
          </a:prstGeom>
          <a:noFill/>
        </p:spPr>
        <p:txBody>
          <a:bodyPr wrap="none" rtlCol="0">
            <a:spAutoFit/>
          </a:bodyPr>
          <a:lstStyle/>
          <a:p>
            <a:r>
              <a:rPr kumimoji="1" lang="ja-JP" altLang="en-US" sz="3200" b="1" u="sng" dirty="0">
                <a:latin typeface="Calibri Light" panose="020F0302020204030204" pitchFamily="34" charset="0"/>
                <a:ea typeface="Meiryo UI" panose="020B0604030504040204" pitchFamily="50" charset="-128"/>
                <a:cs typeface="Calibri Light" panose="020F0302020204030204" pitchFamily="34" charset="0"/>
              </a:rPr>
              <a:t>グループワーク</a:t>
            </a:r>
          </a:p>
        </p:txBody>
      </p:sp>
      <p:sp>
        <p:nvSpPr>
          <p:cNvPr id="5" name="楕円 4"/>
          <p:cNvSpPr/>
          <p:nvPr/>
        </p:nvSpPr>
        <p:spPr>
          <a:xfrm>
            <a:off x="9746166" y="398326"/>
            <a:ext cx="1918010" cy="19180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5400" dirty="0">
                <a:latin typeface="Calibri Light" panose="020F0302020204030204" pitchFamily="34" charset="0"/>
                <a:ea typeface="Meiryo UI" panose="020B0604030504040204" pitchFamily="50" charset="-128"/>
                <a:cs typeface="Calibri Light" panose="020F0302020204030204" pitchFamily="34" charset="0"/>
              </a:rPr>
              <a:t>60</a:t>
            </a:r>
            <a:r>
              <a:rPr kumimoji="1" lang="ja-JP" altLang="en-US" sz="2400" dirty="0">
                <a:latin typeface="Calibri Light" panose="020F0302020204030204" pitchFamily="34" charset="0"/>
                <a:ea typeface="Meiryo UI" panose="020B0604030504040204" pitchFamily="50" charset="-128"/>
                <a:cs typeface="Calibri Light" panose="020F0302020204030204" pitchFamily="34" charset="0"/>
              </a:rPr>
              <a:t>分</a:t>
            </a:r>
          </a:p>
        </p:txBody>
      </p:sp>
      <p:sp>
        <p:nvSpPr>
          <p:cNvPr id="3" name="テキスト ボックス 2"/>
          <p:cNvSpPr txBox="1"/>
          <p:nvPr/>
        </p:nvSpPr>
        <p:spPr>
          <a:xfrm>
            <a:off x="443428" y="1300673"/>
            <a:ext cx="7774885" cy="1015663"/>
          </a:xfrm>
          <a:prstGeom prst="rect">
            <a:avLst/>
          </a:prstGeom>
          <a:noFill/>
        </p:spPr>
        <p:txBody>
          <a:bodyPr wrap="none" rtlCol="0">
            <a:spAutoFit/>
          </a:bodyPr>
          <a:lstStyle/>
          <a:p>
            <a:r>
              <a:rPr kumimoji="1" lang="ja-JP" altLang="en-US" sz="6000" dirty="0">
                <a:latin typeface="Calibri Light" panose="020F0302020204030204" pitchFamily="34" charset="0"/>
                <a:ea typeface="Meiryo UI" panose="020B0604030504040204" pitchFamily="50" charset="-128"/>
                <a:cs typeface="Calibri Light" panose="020F0302020204030204" pitchFamily="34" charset="0"/>
              </a:rPr>
              <a:t>動画を撮影してみましょう</a:t>
            </a:r>
          </a:p>
        </p:txBody>
      </p:sp>
      <p:grpSp>
        <p:nvGrpSpPr>
          <p:cNvPr id="2" name="グループ化 1"/>
          <p:cNvGrpSpPr/>
          <p:nvPr/>
        </p:nvGrpSpPr>
        <p:grpSpPr>
          <a:xfrm>
            <a:off x="443428" y="2316336"/>
            <a:ext cx="6116444" cy="4097655"/>
            <a:chOff x="1435346" y="2316336"/>
            <a:chExt cx="6116444" cy="4097655"/>
          </a:xfrm>
        </p:grpSpPr>
        <p:pic>
          <p:nvPicPr>
            <p:cNvPr id="2050" name="Picture 2" descr="ã¹ããã§æ®å½±ããäººã®ã¤ã©ã¹ãï¼ç·æ§ï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346" y="4562098"/>
              <a:ext cx="1662074" cy="1851893"/>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ã¹ããã§æ®å½±ããäººã®ã¤ã©ã¹ãï¼å¥³æ§ï¼"/>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0985" y="2316336"/>
              <a:ext cx="1709737" cy="19050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ã¹ãã¼ããã©ã³ã§åçãæ®å½±ããäººã®ã¤ã©ã¹ãï¼å¥³æ§ï¼"/>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327" y="4221336"/>
              <a:ext cx="1951463" cy="2192655"/>
            </a:xfrm>
            <a:prstGeom prst="rect">
              <a:avLst/>
            </a:prstGeom>
            <a:noFill/>
            <a:extLst>
              <a:ext uri="{909E8E84-426E-40dd-AFC4-6F175D3DCCD1}">
                <a14:hiddenFill xmlns:a14="http://schemas.microsoft.com/office/drawing/2010/main" xmlns="">
                  <a:solidFill>
                    <a:srgbClr val="FFFFFF"/>
                  </a:solidFill>
                </a14:hiddenFill>
              </a:ext>
            </a:extLst>
          </p:spPr>
        </p:pic>
        <p:sp>
          <p:nvSpPr>
            <p:cNvPr id="9" name="右矢印 8"/>
            <p:cNvSpPr/>
            <p:nvPr/>
          </p:nvSpPr>
          <p:spPr>
            <a:xfrm rot="18661965">
              <a:off x="2539622" y="3767630"/>
              <a:ext cx="1115596" cy="552585"/>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Calibri Light" panose="020F0302020204030204" pitchFamily="34" charset="0"/>
                  <a:cs typeface="Calibri Light" panose="020F0302020204030204" pitchFamily="34" charset="0"/>
                </a:rPr>
                <a:t>わたす</a:t>
              </a:r>
            </a:p>
          </p:txBody>
        </p:sp>
        <p:sp>
          <p:nvSpPr>
            <p:cNvPr id="13" name="右矢印 12"/>
            <p:cNvSpPr/>
            <p:nvPr/>
          </p:nvSpPr>
          <p:spPr>
            <a:xfrm rot="2700000">
              <a:off x="4885189" y="3929785"/>
              <a:ext cx="1115596" cy="552585"/>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Calibri Light" panose="020F0302020204030204" pitchFamily="34" charset="0"/>
                  <a:cs typeface="Calibri Light" panose="020F0302020204030204" pitchFamily="34" charset="0"/>
                </a:rPr>
                <a:t>わたす</a:t>
              </a:r>
            </a:p>
          </p:txBody>
        </p:sp>
        <p:sp>
          <p:nvSpPr>
            <p:cNvPr id="14" name="右矢印 13"/>
            <p:cNvSpPr/>
            <p:nvPr/>
          </p:nvSpPr>
          <p:spPr>
            <a:xfrm rot="10800000" flipV="1">
              <a:off x="3698104" y="5564516"/>
              <a:ext cx="1115596" cy="511370"/>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Calibri Light" panose="020F0302020204030204" pitchFamily="34" charset="0"/>
                  <a:cs typeface="Calibri Light" panose="020F0302020204030204" pitchFamily="34" charset="0"/>
                </a:rPr>
                <a:t>わたす</a:t>
              </a:r>
            </a:p>
          </p:txBody>
        </p:sp>
        <p:sp>
          <p:nvSpPr>
            <p:cNvPr id="10" name="テキスト ボックス 9"/>
            <p:cNvSpPr txBox="1"/>
            <p:nvPr/>
          </p:nvSpPr>
          <p:spPr>
            <a:xfrm>
              <a:off x="3313878" y="4635433"/>
              <a:ext cx="2129109" cy="646331"/>
            </a:xfrm>
            <a:prstGeom prst="rect">
              <a:avLst/>
            </a:prstGeom>
            <a:noFill/>
          </p:spPr>
          <p:txBody>
            <a:bodyPr wrap="none" rtlCol="0">
              <a:spAutoFit/>
            </a:bodyPr>
            <a:lstStyle/>
            <a:p>
              <a:r>
                <a:rPr kumimoji="1" lang="ja-JP" altLang="en-US" dirty="0">
                  <a:latin typeface="Calibri Light" panose="020F0302020204030204" pitchFamily="34" charset="0"/>
                  <a:ea typeface="Meiryo UI" panose="020B0604030504040204" pitchFamily="50" charset="-128"/>
                  <a:cs typeface="Calibri Light" panose="020F0302020204030204" pitchFamily="34" charset="0"/>
                </a:rPr>
                <a:t>自分のスマホを渡して</a:t>
              </a:r>
              <a:endParaRPr kumimoji="1" lang="en-US" altLang="ja-JP" dirty="0">
                <a:latin typeface="Calibri Light" panose="020F0302020204030204" pitchFamily="34" charset="0"/>
                <a:ea typeface="Meiryo UI" panose="020B0604030504040204" pitchFamily="50" charset="-128"/>
                <a:cs typeface="Calibri Light" panose="020F0302020204030204" pitchFamily="34" charset="0"/>
              </a:endParaRPr>
            </a:p>
            <a:p>
              <a:r>
                <a:rPr lang="ja-JP" altLang="en-US" dirty="0">
                  <a:latin typeface="Calibri Light" panose="020F0302020204030204" pitchFamily="34" charset="0"/>
                  <a:ea typeface="Meiryo UI" panose="020B0604030504040204" pitchFamily="50" charset="-128"/>
                  <a:cs typeface="Calibri Light" panose="020F0302020204030204" pitchFamily="34" charset="0"/>
                </a:rPr>
                <a:t>撮ってもらいましょう</a:t>
              </a:r>
              <a:endParaRPr kumimoji="1" lang="ja-JP" altLang="en-US" dirty="0">
                <a:latin typeface="Calibri Light" panose="020F0302020204030204" pitchFamily="34" charset="0"/>
                <a:ea typeface="Meiryo UI" panose="020B0604030504040204" pitchFamily="50" charset="-128"/>
                <a:cs typeface="Calibri Light" panose="020F0302020204030204" pitchFamily="34" charset="0"/>
              </a:endParaRPr>
            </a:p>
          </p:txBody>
        </p:sp>
      </p:grpSp>
      <p:sp>
        <p:nvSpPr>
          <p:cNvPr id="15" name="テキスト ボックス 14"/>
          <p:cNvSpPr txBox="1"/>
          <p:nvPr/>
        </p:nvSpPr>
        <p:spPr>
          <a:xfrm>
            <a:off x="5668206" y="2364554"/>
            <a:ext cx="4633000" cy="1077218"/>
          </a:xfrm>
          <a:prstGeom prst="rect">
            <a:avLst/>
          </a:prstGeom>
          <a:noFill/>
        </p:spPr>
        <p:txBody>
          <a:bodyPr wrap="none" rtlCol="0">
            <a:spAutoFit/>
          </a:bodyPr>
          <a:lstStyle/>
          <a:p>
            <a:r>
              <a:rPr kumimoji="1" lang="ja-JP" altLang="en-US" sz="3200" dirty="0">
                <a:latin typeface="Calibri Light" panose="020F0302020204030204" pitchFamily="34" charset="0"/>
                <a:ea typeface="Meiryo UI" panose="020B0604030504040204" pitchFamily="50" charset="-128"/>
                <a:cs typeface="Calibri Light" panose="020F0302020204030204" pitchFamily="34" charset="0"/>
              </a:rPr>
              <a:t>撮影・編集・シェアの方法は</a:t>
            </a:r>
            <a:endParaRPr kumimoji="1" lang="en-US" altLang="ja-JP" sz="3200" dirty="0">
              <a:latin typeface="Calibri Light" panose="020F0302020204030204" pitchFamily="34" charset="0"/>
              <a:ea typeface="Meiryo UI" panose="020B0604030504040204" pitchFamily="50" charset="-128"/>
              <a:cs typeface="Calibri Light" panose="020F0302020204030204" pitchFamily="34" charset="0"/>
            </a:endParaRPr>
          </a:p>
          <a:p>
            <a:r>
              <a:rPr kumimoji="1" lang="ja-JP" altLang="en-US" sz="3200" dirty="0">
                <a:latin typeface="Calibri Light" panose="020F0302020204030204" pitchFamily="34" charset="0"/>
                <a:ea typeface="Meiryo UI" panose="020B0604030504040204" pitchFamily="50" charset="-128"/>
                <a:cs typeface="Calibri Light" panose="020F0302020204030204" pitchFamily="34" charset="0"/>
              </a:rPr>
              <a:t>配布資料をご覧ください</a:t>
            </a:r>
            <a:endParaRPr kumimoji="1" lang="en-US" altLang="ja-JP" sz="3200" dirty="0">
              <a:latin typeface="Calibri Light" panose="020F0302020204030204" pitchFamily="34" charset="0"/>
              <a:ea typeface="Meiryo UI" panose="020B0604030504040204" pitchFamily="50" charset="-128"/>
              <a:cs typeface="Calibri Light" panose="020F0302020204030204" pitchFamily="34" charset="0"/>
            </a:endParaRPr>
          </a:p>
        </p:txBody>
      </p:sp>
    </p:spTree>
    <p:extLst>
      <p:ext uri="{BB962C8B-B14F-4D97-AF65-F5344CB8AC3E}">
        <p14:creationId xmlns:p14="http://schemas.microsoft.com/office/powerpoint/2010/main" val="38851457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43428" y="535259"/>
            <a:ext cx="2408032" cy="584775"/>
          </a:xfrm>
          <a:prstGeom prst="rect">
            <a:avLst/>
          </a:prstGeom>
          <a:noFill/>
        </p:spPr>
        <p:txBody>
          <a:bodyPr wrap="none" rtlCol="0">
            <a:spAutoFit/>
          </a:bodyPr>
          <a:lstStyle/>
          <a:p>
            <a:r>
              <a:rPr kumimoji="1" lang="ja-JP" altLang="en-US" sz="3200" u="sng" dirty="0">
                <a:latin typeface="Calibri Light" panose="020F0302020204030204" pitchFamily="34" charset="0"/>
                <a:ea typeface="Meiryo UI" panose="020B0604030504040204" pitchFamily="50" charset="-128"/>
                <a:cs typeface="Calibri Light" panose="020F0302020204030204" pitchFamily="34" charset="0"/>
              </a:rPr>
              <a:t>グループワーク</a:t>
            </a:r>
          </a:p>
        </p:txBody>
      </p:sp>
      <p:sp>
        <p:nvSpPr>
          <p:cNvPr id="5" name="楕円 4"/>
          <p:cNvSpPr/>
          <p:nvPr/>
        </p:nvSpPr>
        <p:spPr>
          <a:xfrm>
            <a:off x="9746166" y="398326"/>
            <a:ext cx="1918010" cy="19180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5400" dirty="0">
                <a:latin typeface="Calibri Light" panose="020F0302020204030204" pitchFamily="34" charset="0"/>
                <a:ea typeface="Meiryo UI" panose="020B0604030504040204" pitchFamily="50" charset="-128"/>
                <a:cs typeface="Calibri Light" panose="020F0302020204030204" pitchFamily="34" charset="0"/>
              </a:rPr>
              <a:t>60</a:t>
            </a:r>
            <a:r>
              <a:rPr kumimoji="1" lang="ja-JP" altLang="en-US" sz="2400" dirty="0">
                <a:latin typeface="Calibri Light" panose="020F0302020204030204" pitchFamily="34" charset="0"/>
                <a:ea typeface="Meiryo UI" panose="020B0604030504040204" pitchFamily="50" charset="-128"/>
                <a:cs typeface="Calibri Light" panose="020F0302020204030204" pitchFamily="34" charset="0"/>
              </a:rPr>
              <a:t>分</a:t>
            </a:r>
          </a:p>
        </p:txBody>
      </p:sp>
      <p:pic>
        <p:nvPicPr>
          <p:cNvPr id="2" name="図 1"/>
          <p:cNvPicPr>
            <a:picLocks noChangeAspect="1"/>
          </p:cNvPicPr>
          <p:nvPr/>
        </p:nvPicPr>
        <p:blipFill rotWithShape="1">
          <a:blip r:embed="rId3"/>
          <a:srcRect l="7382" t="19912" r="28809" b="7425"/>
          <a:stretch/>
        </p:blipFill>
        <p:spPr>
          <a:xfrm>
            <a:off x="3097762" y="1098827"/>
            <a:ext cx="5163415" cy="3307411"/>
          </a:xfrm>
          <a:prstGeom prst="rect">
            <a:avLst/>
          </a:prstGeom>
        </p:spPr>
      </p:pic>
      <p:sp>
        <p:nvSpPr>
          <p:cNvPr id="6" name="テキスト ボックス 5"/>
          <p:cNvSpPr txBox="1"/>
          <p:nvPr/>
        </p:nvSpPr>
        <p:spPr>
          <a:xfrm>
            <a:off x="741783" y="4742141"/>
            <a:ext cx="9516708" cy="1754326"/>
          </a:xfrm>
          <a:prstGeom prst="rect">
            <a:avLst/>
          </a:prstGeom>
          <a:noFill/>
        </p:spPr>
        <p:txBody>
          <a:bodyPr wrap="none" rtlCol="0">
            <a:spAutoFit/>
          </a:bodyPr>
          <a:lstStyle/>
          <a:p>
            <a:r>
              <a:rPr kumimoji="1" lang="en-US" altLang="ja-JP" sz="3600" dirty="0" err="1">
                <a:latin typeface="Calibri Light" panose="020F0302020204030204" pitchFamily="34" charset="0"/>
                <a:ea typeface="Meiryo UI" panose="020B0604030504040204" pitchFamily="50" charset="-128"/>
                <a:cs typeface="Calibri Light" panose="020F0302020204030204" pitchFamily="34" charset="0"/>
              </a:rPr>
              <a:t>Youtube</a:t>
            </a:r>
            <a:r>
              <a:rPr kumimoji="1" lang="ja-JP" altLang="en-US" sz="3600" dirty="0">
                <a:latin typeface="Calibri Light" panose="020F0302020204030204" pitchFamily="34" charset="0"/>
                <a:ea typeface="Meiryo UI" panose="020B0604030504040204" pitchFamily="50" charset="-128"/>
                <a:cs typeface="Calibri Light" panose="020F0302020204030204" pitchFamily="34" charset="0"/>
              </a:rPr>
              <a:t>にアップした動画の中で</a:t>
            </a:r>
            <a:r>
              <a:rPr lang="ja-JP" altLang="en-US" sz="3600" dirty="0">
                <a:latin typeface="Calibri Light" panose="020F0302020204030204" pitchFamily="34" charset="0"/>
                <a:ea typeface="Meiryo UI" panose="020B0604030504040204" pitchFamily="50" charset="-128"/>
                <a:cs typeface="Calibri Light" panose="020F0302020204030204" pitchFamily="34" charset="0"/>
              </a:rPr>
              <a:t>一番ベストな動画を</a:t>
            </a:r>
            <a:endParaRPr lang="en-US" altLang="ja-JP" sz="3600" dirty="0">
              <a:latin typeface="Calibri Light" panose="020F0302020204030204" pitchFamily="34" charset="0"/>
              <a:ea typeface="Meiryo UI" panose="020B0604030504040204" pitchFamily="50" charset="-128"/>
              <a:cs typeface="Calibri Light" panose="020F0302020204030204" pitchFamily="34" charset="0"/>
            </a:endParaRPr>
          </a:p>
          <a:p>
            <a:r>
              <a:rPr lang="ja-JP" altLang="en-US" sz="3600" dirty="0">
                <a:latin typeface="Calibri Light" panose="020F0302020204030204" pitchFamily="34" charset="0"/>
                <a:ea typeface="Meiryo UI" panose="020B0604030504040204" pitchFamily="50" charset="-128"/>
                <a:cs typeface="Calibri Light" panose="020F0302020204030204" pitchFamily="34" charset="0"/>
              </a:rPr>
              <a:t>グループメンバーで選んで、その</a:t>
            </a:r>
            <a:r>
              <a:rPr lang="en-US" altLang="ja-JP" sz="3600" dirty="0">
                <a:latin typeface="Calibri Light" panose="020F0302020204030204" pitchFamily="34" charset="0"/>
                <a:ea typeface="Meiryo UI" panose="020B0604030504040204" pitchFamily="50" charset="-128"/>
                <a:cs typeface="Calibri Light" panose="020F0302020204030204" pitchFamily="34" charset="0"/>
              </a:rPr>
              <a:t>URL</a:t>
            </a:r>
            <a:r>
              <a:rPr lang="ja-JP" altLang="en-US" sz="3600" dirty="0">
                <a:latin typeface="Calibri Light" panose="020F0302020204030204" pitchFamily="34" charset="0"/>
                <a:ea typeface="Meiryo UI" panose="020B0604030504040204" pitchFamily="50" charset="-128"/>
                <a:cs typeface="Calibri Light" panose="020F0302020204030204" pitchFamily="34" charset="0"/>
              </a:rPr>
              <a:t>を講師のメールに</a:t>
            </a:r>
            <a:endParaRPr lang="en-US" altLang="ja-JP" sz="3600" dirty="0">
              <a:latin typeface="Calibri Light" panose="020F0302020204030204" pitchFamily="34" charset="0"/>
              <a:ea typeface="Meiryo UI" panose="020B0604030504040204" pitchFamily="50" charset="-128"/>
              <a:cs typeface="Calibri Light" panose="020F0302020204030204" pitchFamily="34" charset="0"/>
            </a:endParaRPr>
          </a:p>
          <a:p>
            <a:r>
              <a:rPr kumimoji="1" lang="ja-JP" altLang="en-US" sz="3600" dirty="0">
                <a:latin typeface="Calibri Light" panose="020F0302020204030204" pitchFamily="34" charset="0"/>
                <a:ea typeface="Meiryo UI" panose="020B0604030504040204" pitchFamily="50" charset="-128"/>
                <a:cs typeface="Calibri Light" panose="020F0302020204030204" pitchFamily="34" charset="0"/>
              </a:rPr>
              <a:t>送ってください。</a:t>
            </a:r>
            <a:endParaRPr lang="en-US" altLang="ja-JP" sz="3600" dirty="0">
              <a:latin typeface="Calibri Light" panose="020F0302020204030204" pitchFamily="34" charset="0"/>
              <a:ea typeface="Meiryo UI" panose="020B0604030504040204" pitchFamily="50" charset="-128"/>
              <a:cs typeface="Calibri Light" panose="020F0302020204030204" pitchFamily="34" charset="0"/>
            </a:endParaRPr>
          </a:p>
        </p:txBody>
      </p:sp>
    </p:spTree>
    <p:extLst>
      <p:ext uri="{BB962C8B-B14F-4D97-AF65-F5344CB8AC3E}">
        <p14:creationId xmlns:p14="http://schemas.microsoft.com/office/powerpoint/2010/main" val="2579560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218079" y="882823"/>
            <a:ext cx="10183345" cy="5663089"/>
          </a:xfrm>
          <a:prstGeom prst="rect">
            <a:avLst/>
          </a:prstGeom>
        </p:spPr>
        <p:txBody>
          <a:bodyPr wrap="square">
            <a:spAutoFit/>
          </a:bodyPr>
          <a:lstStyle/>
          <a:p>
            <a:pPr algn="ctr"/>
            <a:r>
              <a:rPr lang="ja-JP" altLang="en-US" sz="2800" dirty="0">
                <a:latin typeface="Meiryo UI" panose="020B0604030504040204" pitchFamily="50" charset="-128"/>
                <a:ea typeface="Meiryo UI" panose="020B0604030504040204" pitchFamily="50" charset="-128"/>
              </a:rPr>
              <a:t>完成したら動画の</a:t>
            </a:r>
            <a:r>
              <a:rPr lang="en-US" altLang="ja-JP" sz="2800" dirty="0">
                <a:latin typeface="Meiryo UI" panose="020B0604030504040204" pitchFamily="50" charset="-128"/>
                <a:ea typeface="Meiryo UI" panose="020B0604030504040204" pitchFamily="50" charset="-128"/>
              </a:rPr>
              <a:t>URL</a:t>
            </a:r>
            <a:r>
              <a:rPr lang="ja-JP" altLang="en-US" sz="2800" dirty="0">
                <a:latin typeface="Meiryo UI" panose="020B0604030504040204" pitchFamily="50" charset="-128"/>
                <a:ea typeface="Meiryo UI" panose="020B0604030504040204" pitchFamily="50" charset="-128"/>
              </a:rPr>
              <a:t>を講師のメールに送ってください。</a:t>
            </a:r>
            <a:endParaRPr lang="en-US" altLang="ja-JP" sz="2800" dirty="0">
              <a:latin typeface="Meiryo UI" panose="020B0604030504040204" pitchFamily="50" charset="-128"/>
              <a:ea typeface="Meiryo UI" panose="020B0604030504040204" pitchFamily="50" charset="-128"/>
            </a:endParaRPr>
          </a:p>
          <a:p>
            <a:pPr algn="ctr"/>
            <a:endParaRPr lang="en-US" altLang="ja-JP" sz="2800" dirty="0">
              <a:latin typeface="Meiryo UI" panose="020B0604030504040204" pitchFamily="50" charset="-128"/>
              <a:ea typeface="Meiryo UI" panose="020B0604030504040204" pitchFamily="50" charset="-128"/>
            </a:endParaRPr>
          </a:p>
          <a:p>
            <a:pPr algn="ctr"/>
            <a:r>
              <a:rPr lang="en-US" altLang="ja-JP" sz="5400" dirty="0">
                <a:latin typeface="Meiryo UI" panose="020B0604030504040204" pitchFamily="50" charset="-128"/>
                <a:ea typeface="Meiryo UI" panose="020B0604030504040204" pitchFamily="50" charset="-128"/>
              </a:rPr>
              <a:t>hiroki1973715@gmail.com</a:t>
            </a:r>
          </a:p>
          <a:p>
            <a:pPr algn="ctr"/>
            <a:endParaRPr lang="en-US" altLang="ja-JP" sz="2800" dirty="0">
              <a:latin typeface="Meiryo UI" panose="020B0604030504040204" pitchFamily="50" charset="-128"/>
              <a:ea typeface="Meiryo UI" panose="020B0604030504040204" pitchFamily="50" charset="-128"/>
            </a:endParaRPr>
          </a:p>
          <a:p>
            <a:pPr algn="ctr"/>
            <a:endParaRPr lang="en-US" altLang="ja-JP" sz="2800" dirty="0">
              <a:latin typeface="Meiryo UI" panose="020B0604030504040204" pitchFamily="50" charset="-128"/>
              <a:ea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rPr>
              <a:t>　　題名：グループ名・動画制作者のお名前</a:t>
            </a:r>
            <a:endParaRPr lang="en-US" altLang="ja-JP" sz="2800" dirty="0">
              <a:latin typeface="Meiryo UI" panose="020B0604030504040204" pitchFamily="50" charset="-128"/>
              <a:ea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rPr>
              <a:t>　　本文：</a:t>
            </a:r>
            <a:r>
              <a:rPr lang="en-US" altLang="ja-JP" sz="2800" dirty="0" err="1">
                <a:latin typeface="Meiryo UI" panose="020B0604030504040204" pitchFamily="50" charset="-128"/>
                <a:ea typeface="Meiryo UI" panose="020B0604030504040204" pitchFamily="50" charset="-128"/>
              </a:rPr>
              <a:t>Youtube</a:t>
            </a:r>
            <a:r>
              <a:rPr lang="ja-JP" altLang="en-US" sz="2800" dirty="0">
                <a:latin typeface="Meiryo UI" panose="020B0604030504040204" pitchFamily="50" charset="-128"/>
                <a:ea typeface="Meiryo UI" panose="020B0604030504040204" pitchFamily="50" charset="-128"/>
              </a:rPr>
              <a:t>　</a:t>
            </a:r>
            <a:r>
              <a:rPr lang="en-US" altLang="ja-JP" sz="2800" dirty="0">
                <a:latin typeface="Meiryo UI" panose="020B0604030504040204" pitchFamily="50" charset="-128"/>
                <a:ea typeface="Meiryo UI" panose="020B0604030504040204" pitchFamily="50" charset="-128"/>
              </a:rPr>
              <a:t>URL</a:t>
            </a:r>
          </a:p>
          <a:p>
            <a:endParaRPr lang="en-US" altLang="ja-JP" sz="2800" dirty="0">
              <a:latin typeface="Meiryo UI" panose="020B0604030504040204" pitchFamily="50" charset="-128"/>
              <a:ea typeface="Meiryo UI" panose="020B0604030504040204" pitchFamily="50" charset="-128"/>
            </a:endParaRPr>
          </a:p>
          <a:p>
            <a:endParaRPr lang="en-US" altLang="ja-JP" sz="2800" dirty="0">
              <a:latin typeface="Meiryo UI" panose="020B0604030504040204" pitchFamily="50" charset="-128"/>
              <a:ea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rPr>
              <a:t>　　題名：代表動画（グループ名）・動画採用者のお名前</a:t>
            </a:r>
            <a:endParaRPr lang="en-US" altLang="ja-JP" sz="2800" dirty="0">
              <a:latin typeface="Meiryo UI" panose="020B0604030504040204" pitchFamily="50" charset="-128"/>
              <a:ea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rPr>
              <a:t>　　本文：</a:t>
            </a:r>
            <a:r>
              <a:rPr lang="en-US" altLang="ja-JP" sz="2800" dirty="0" err="1">
                <a:latin typeface="Meiryo UI" panose="020B0604030504040204" pitchFamily="50" charset="-128"/>
                <a:ea typeface="Meiryo UI" panose="020B0604030504040204" pitchFamily="50" charset="-128"/>
              </a:rPr>
              <a:t>Youtube</a:t>
            </a:r>
            <a:r>
              <a:rPr lang="ja-JP" altLang="en-US" sz="2800" dirty="0">
                <a:latin typeface="Meiryo UI" panose="020B0604030504040204" pitchFamily="50" charset="-128"/>
                <a:ea typeface="Meiryo UI" panose="020B0604030504040204" pitchFamily="50" charset="-128"/>
              </a:rPr>
              <a:t>　</a:t>
            </a:r>
            <a:r>
              <a:rPr lang="en-US" altLang="ja-JP" sz="2800" dirty="0">
                <a:latin typeface="Meiryo UI" panose="020B0604030504040204" pitchFamily="50" charset="-128"/>
                <a:ea typeface="Meiryo UI" panose="020B0604030504040204" pitchFamily="50" charset="-128"/>
              </a:rPr>
              <a:t>URL</a:t>
            </a:r>
            <a:endParaRPr lang="ja-JP" altLang="en-US" sz="2800" dirty="0">
              <a:latin typeface="Meiryo UI" panose="020B0604030504040204" pitchFamily="50" charset="-128"/>
              <a:ea typeface="Meiryo UI" panose="020B0604030504040204" pitchFamily="50" charset="-128"/>
            </a:endParaRPr>
          </a:p>
          <a:p>
            <a:pPr algn="ctr"/>
            <a:endParaRPr lang="ja-JP" altLang="en-US" sz="2800" dirty="0">
              <a:latin typeface="Meiryo UI" panose="020B0604030504040204" pitchFamily="50" charset="-128"/>
              <a:ea typeface="Meiryo UI" panose="020B0604030504040204" pitchFamily="50" charset="-128"/>
            </a:endParaRPr>
          </a:p>
        </p:txBody>
      </p:sp>
      <p:sp>
        <p:nvSpPr>
          <p:cNvPr id="5" name="正方形/長方形 4"/>
          <p:cNvSpPr/>
          <p:nvPr/>
        </p:nvSpPr>
        <p:spPr>
          <a:xfrm>
            <a:off x="385763" y="2800350"/>
            <a:ext cx="1800226" cy="61436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latin typeface="Meiryo UI" panose="020B0604030504040204" pitchFamily="50" charset="-128"/>
                <a:ea typeface="Meiryo UI" panose="020B0604030504040204" pitchFamily="50" charset="-128"/>
              </a:rPr>
              <a:t>個人動画</a:t>
            </a:r>
          </a:p>
        </p:txBody>
      </p:sp>
      <p:sp>
        <p:nvSpPr>
          <p:cNvPr id="6" name="正方形/長方形 5"/>
          <p:cNvSpPr/>
          <p:nvPr/>
        </p:nvSpPr>
        <p:spPr>
          <a:xfrm>
            <a:off x="385763" y="4486275"/>
            <a:ext cx="2928938" cy="61436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latin typeface="Meiryo UI" panose="020B0604030504040204" pitchFamily="50" charset="-128"/>
                <a:ea typeface="Meiryo UI" panose="020B0604030504040204" pitchFamily="50" charset="-128"/>
              </a:rPr>
              <a:t>グループ代表動画</a:t>
            </a:r>
          </a:p>
        </p:txBody>
      </p:sp>
    </p:spTree>
    <p:extLst>
      <p:ext uri="{BB962C8B-B14F-4D97-AF65-F5344CB8AC3E}">
        <p14:creationId xmlns:p14="http://schemas.microsoft.com/office/powerpoint/2010/main" val="3056561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579687"/>
            <a:ext cx="10515600" cy="1325563"/>
          </a:xfrm>
        </p:spPr>
        <p:txBody>
          <a:bodyPr/>
          <a:lstStyle/>
          <a:p>
            <a:pPr algn="ctr"/>
            <a:r>
              <a:rPr lang="ja-JP" altLang="ja-JP" dirty="0">
                <a:latin typeface="Meiryo UI" panose="020B0604030504040204" pitchFamily="50" charset="-128"/>
                <a:ea typeface="Meiryo UI" panose="020B0604030504040204" pitchFamily="50" charset="-128"/>
              </a:rPr>
              <a:t>動画教材制作</a:t>
            </a:r>
            <a:r>
              <a:rPr lang="ja-JP" altLang="en-US" dirty="0">
                <a:latin typeface="Meiryo UI" panose="020B0604030504040204" pitchFamily="50" charset="-128"/>
                <a:ea typeface="Meiryo UI" panose="020B0604030504040204" pitchFamily="50" charset="-128"/>
              </a:rPr>
              <a:t>実践</a:t>
            </a:r>
            <a:endParaRPr kumimoji="1" lang="ja-JP" altLang="en-US" dirty="0">
              <a:latin typeface="Meiryo UI" panose="020B0604030504040204" pitchFamily="50" charset="-128"/>
              <a:ea typeface="Meiryo UI" panose="020B0604030504040204" pitchFamily="50" charset="-128"/>
            </a:endParaRPr>
          </a:p>
        </p:txBody>
      </p:sp>
      <p:sp>
        <p:nvSpPr>
          <p:cNvPr id="3" name="タイトル 1"/>
          <p:cNvSpPr txBox="1">
            <a:spLocks/>
          </p:cNvSpPr>
          <p:nvPr/>
        </p:nvSpPr>
        <p:spPr>
          <a:xfrm>
            <a:off x="838200" y="34940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dirty="0">
                <a:latin typeface="Meiryo UI" panose="020B0604030504040204" pitchFamily="50" charset="-128"/>
                <a:ea typeface="Meiryo UI" panose="020B0604030504040204" pitchFamily="50" charset="-128"/>
              </a:rPr>
              <a:t>（隣のグループと動画を交換）</a:t>
            </a:r>
          </a:p>
        </p:txBody>
      </p:sp>
    </p:spTree>
    <p:extLst>
      <p:ext uri="{BB962C8B-B14F-4D97-AF65-F5344CB8AC3E}">
        <p14:creationId xmlns:p14="http://schemas.microsoft.com/office/powerpoint/2010/main" val="3700212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1900948" y="2253517"/>
            <a:ext cx="4964310" cy="3286028"/>
            <a:chOff x="2292833" y="329108"/>
            <a:chExt cx="6188513" cy="4096365"/>
          </a:xfrm>
        </p:grpSpPr>
        <p:grpSp>
          <p:nvGrpSpPr>
            <p:cNvPr id="24" name="グループ化 23"/>
            <p:cNvGrpSpPr/>
            <p:nvPr/>
          </p:nvGrpSpPr>
          <p:grpSpPr>
            <a:xfrm>
              <a:off x="2292833" y="329108"/>
              <a:ext cx="1608063" cy="4096365"/>
              <a:chOff x="2660823" y="329108"/>
              <a:chExt cx="1608063" cy="4096365"/>
            </a:xfrm>
          </p:grpSpPr>
          <p:grpSp>
            <p:nvGrpSpPr>
              <p:cNvPr id="10" name="グループ化 9"/>
              <p:cNvGrpSpPr/>
              <p:nvPr/>
            </p:nvGrpSpPr>
            <p:grpSpPr>
              <a:xfrm>
                <a:off x="2942712" y="693432"/>
                <a:ext cx="1044286" cy="3434876"/>
                <a:chOff x="2440907" y="972212"/>
                <a:chExt cx="1044286" cy="3434876"/>
              </a:xfrm>
            </p:grpSpPr>
            <p:sp>
              <p:nvSpPr>
                <p:cNvPr id="4" name="正方形/長方形 3"/>
                <p:cNvSpPr/>
                <p:nvPr/>
              </p:nvSpPr>
              <p:spPr>
                <a:xfrm rot="19135219">
                  <a:off x="2440908" y="972212"/>
                  <a:ext cx="1044285" cy="1249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rot="19135219">
                  <a:off x="2440907" y="3157850"/>
                  <a:ext cx="1044285" cy="1249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楕円 14"/>
              <p:cNvSpPr/>
              <p:nvPr/>
            </p:nvSpPr>
            <p:spPr>
              <a:xfrm>
                <a:off x="2660823" y="329108"/>
                <a:ext cx="350006" cy="350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p:cNvSpPr/>
              <p:nvPr/>
            </p:nvSpPr>
            <p:spPr>
              <a:xfrm>
                <a:off x="2660823" y="1678406"/>
                <a:ext cx="350006" cy="350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3918880" y="1834072"/>
                <a:ext cx="350006" cy="350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p:cNvSpPr/>
              <p:nvPr/>
            </p:nvSpPr>
            <p:spPr>
              <a:xfrm>
                <a:off x="2660823" y="2570503"/>
                <a:ext cx="350006" cy="350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p:cNvSpPr/>
              <p:nvPr/>
            </p:nvSpPr>
            <p:spPr>
              <a:xfrm>
                <a:off x="2660823" y="3919801"/>
                <a:ext cx="350006" cy="350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p:cNvSpPr/>
              <p:nvPr/>
            </p:nvSpPr>
            <p:spPr>
              <a:xfrm>
                <a:off x="3918880" y="4075467"/>
                <a:ext cx="350006" cy="350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 name="グループ化 24"/>
            <p:cNvGrpSpPr/>
            <p:nvPr/>
          </p:nvGrpSpPr>
          <p:grpSpPr>
            <a:xfrm flipH="1">
              <a:off x="6929295" y="329108"/>
              <a:ext cx="1552051" cy="4096365"/>
              <a:chOff x="2660823" y="329108"/>
              <a:chExt cx="1608063" cy="4096365"/>
            </a:xfrm>
          </p:grpSpPr>
          <p:grpSp>
            <p:nvGrpSpPr>
              <p:cNvPr id="26" name="グループ化 25"/>
              <p:cNvGrpSpPr/>
              <p:nvPr/>
            </p:nvGrpSpPr>
            <p:grpSpPr>
              <a:xfrm>
                <a:off x="2942712" y="693432"/>
                <a:ext cx="1044286" cy="3434876"/>
                <a:chOff x="2440907" y="972212"/>
                <a:chExt cx="1044286" cy="3434876"/>
              </a:xfrm>
            </p:grpSpPr>
            <p:sp>
              <p:nvSpPr>
                <p:cNvPr id="36" name="正方形/長方形 35"/>
                <p:cNvSpPr/>
                <p:nvPr/>
              </p:nvSpPr>
              <p:spPr>
                <a:xfrm rot="19135219">
                  <a:off x="2440908" y="972212"/>
                  <a:ext cx="1044285" cy="1249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rot="19135219">
                  <a:off x="2440907" y="3157850"/>
                  <a:ext cx="1044285" cy="1249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楕円 26"/>
              <p:cNvSpPr/>
              <p:nvPr/>
            </p:nvSpPr>
            <p:spPr>
              <a:xfrm>
                <a:off x="2660823" y="329108"/>
                <a:ext cx="350006" cy="350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p:cNvSpPr/>
              <p:nvPr/>
            </p:nvSpPr>
            <p:spPr>
              <a:xfrm>
                <a:off x="2660823" y="1678406"/>
                <a:ext cx="350006" cy="350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p:cNvSpPr/>
              <p:nvPr/>
            </p:nvSpPr>
            <p:spPr>
              <a:xfrm>
                <a:off x="3918880" y="1834072"/>
                <a:ext cx="350006" cy="350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p:cNvSpPr/>
              <p:nvPr/>
            </p:nvSpPr>
            <p:spPr>
              <a:xfrm>
                <a:off x="2660823" y="2570503"/>
                <a:ext cx="350006" cy="350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p:cNvSpPr/>
              <p:nvPr/>
            </p:nvSpPr>
            <p:spPr>
              <a:xfrm>
                <a:off x="2660823" y="3919801"/>
                <a:ext cx="350006" cy="350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p:cNvSpPr/>
              <p:nvPr/>
            </p:nvSpPr>
            <p:spPr>
              <a:xfrm>
                <a:off x="3918880" y="4075467"/>
                <a:ext cx="350006" cy="350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左右矢印 38"/>
            <p:cNvSpPr/>
            <p:nvPr/>
          </p:nvSpPr>
          <p:spPr>
            <a:xfrm>
              <a:off x="4355730" y="828607"/>
              <a:ext cx="2118732" cy="1180468"/>
            </a:xfrm>
            <a:prstGeom prst="lef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latin typeface="Meiryo UI" panose="020B0604030504040204" pitchFamily="50" charset="-128"/>
                  <a:ea typeface="Meiryo UI" panose="020B0604030504040204" pitchFamily="50" charset="-128"/>
                </a:rPr>
                <a:t>交換</a:t>
              </a:r>
            </a:p>
          </p:txBody>
        </p:sp>
        <p:sp>
          <p:nvSpPr>
            <p:cNvPr id="40" name="左右矢印 39"/>
            <p:cNvSpPr/>
            <p:nvPr/>
          </p:nvSpPr>
          <p:spPr>
            <a:xfrm>
              <a:off x="4355730" y="3025397"/>
              <a:ext cx="2118732" cy="1180468"/>
            </a:xfrm>
            <a:prstGeom prst="lef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latin typeface="Meiryo UI" panose="020B0604030504040204" pitchFamily="50" charset="-128"/>
                  <a:ea typeface="Meiryo UI" panose="020B0604030504040204" pitchFamily="50" charset="-128"/>
                </a:rPr>
                <a:t>交換</a:t>
              </a:r>
            </a:p>
          </p:txBody>
        </p:sp>
        <p:sp>
          <p:nvSpPr>
            <p:cNvPr id="3" name="テキスト ボックス 2"/>
            <p:cNvSpPr txBox="1"/>
            <p:nvPr/>
          </p:nvSpPr>
          <p:spPr>
            <a:xfrm>
              <a:off x="2759944" y="812069"/>
              <a:ext cx="654346" cy="923330"/>
            </a:xfrm>
            <a:prstGeom prst="rect">
              <a:avLst/>
            </a:prstGeom>
            <a:noFill/>
          </p:spPr>
          <p:txBody>
            <a:bodyPr wrap="none" rtlCol="0">
              <a:spAutoFit/>
            </a:bodyPr>
            <a:lstStyle/>
            <a:p>
              <a:r>
                <a:rPr kumimoji="1" lang="en-US" altLang="ja-JP" sz="5400" dirty="0">
                  <a:solidFill>
                    <a:schemeClr val="bg1"/>
                  </a:solidFill>
                  <a:latin typeface="Meiryo UI" panose="020B0604030504040204" pitchFamily="50" charset="-128"/>
                  <a:ea typeface="Meiryo UI" panose="020B0604030504040204" pitchFamily="50" charset="-128"/>
                </a:rPr>
                <a:t>A</a:t>
              </a:r>
              <a:endParaRPr kumimoji="1" lang="ja-JP" altLang="en-US" sz="5400" dirty="0">
                <a:solidFill>
                  <a:schemeClr val="bg1"/>
                </a:solidFill>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2759944" y="2960223"/>
              <a:ext cx="809713" cy="1151024"/>
            </a:xfrm>
            <a:prstGeom prst="rect">
              <a:avLst/>
            </a:prstGeom>
            <a:noFill/>
          </p:spPr>
          <p:txBody>
            <a:bodyPr wrap="none" rtlCol="0">
              <a:spAutoFit/>
            </a:bodyPr>
            <a:lstStyle/>
            <a:p>
              <a:r>
                <a:rPr kumimoji="1" lang="en-US" altLang="ja-JP" sz="5400" dirty="0">
                  <a:solidFill>
                    <a:schemeClr val="bg1"/>
                  </a:solidFill>
                  <a:latin typeface="Meiryo UI" panose="020B0604030504040204" pitchFamily="50" charset="-128"/>
                  <a:ea typeface="Meiryo UI" panose="020B0604030504040204" pitchFamily="50" charset="-128"/>
                </a:rPr>
                <a:t>C</a:t>
              </a:r>
              <a:endParaRPr kumimoji="1" lang="ja-JP" altLang="en-US" sz="5400"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7350593" y="812069"/>
              <a:ext cx="811712" cy="1151024"/>
            </a:xfrm>
            <a:prstGeom prst="rect">
              <a:avLst/>
            </a:prstGeom>
            <a:noFill/>
          </p:spPr>
          <p:txBody>
            <a:bodyPr wrap="none" rtlCol="0">
              <a:spAutoFit/>
            </a:bodyPr>
            <a:lstStyle/>
            <a:p>
              <a:r>
                <a:rPr kumimoji="1" lang="en-US" altLang="ja-JP" sz="5400" dirty="0">
                  <a:solidFill>
                    <a:schemeClr val="bg1"/>
                  </a:solidFill>
                  <a:latin typeface="Meiryo UI" panose="020B0604030504040204" pitchFamily="50" charset="-128"/>
                  <a:ea typeface="Meiryo UI" panose="020B0604030504040204" pitchFamily="50" charset="-128"/>
                </a:rPr>
                <a:t>B</a:t>
              </a:r>
              <a:endParaRPr kumimoji="1" lang="ja-JP" altLang="en-US" sz="5400" dirty="0">
                <a:solidFill>
                  <a:schemeClr val="bg1"/>
                </a:solidFill>
                <a:latin typeface="Meiryo UI" panose="020B0604030504040204" pitchFamily="50" charset="-128"/>
                <a:ea typeface="Meiryo UI" panose="020B0604030504040204" pitchFamily="50" charset="-128"/>
              </a:endParaRPr>
            </a:p>
          </p:txBody>
        </p:sp>
        <p:sp>
          <p:nvSpPr>
            <p:cNvPr id="45" name="テキスト ボックス 44"/>
            <p:cNvSpPr txBox="1"/>
            <p:nvPr/>
          </p:nvSpPr>
          <p:spPr>
            <a:xfrm>
              <a:off x="7310596" y="2960223"/>
              <a:ext cx="612668" cy="1151024"/>
            </a:xfrm>
            <a:prstGeom prst="rect">
              <a:avLst/>
            </a:prstGeom>
            <a:noFill/>
          </p:spPr>
          <p:txBody>
            <a:bodyPr wrap="square" rtlCol="0">
              <a:spAutoFit/>
            </a:bodyPr>
            <a:lstStyle/>
            <a:p>
              <a:r>
                <a:rPr kumimoji="1" lang="en-US" altLang="ja-JP" sz="5400" dirty="0">
                  <a:solidFill>
                    <a:schemeClr val="bg1"/>
                  </a:solidFill>
                  <a:latin typeface="Meiryo UI" panose="020B0604030504040204" pitchFamily="50" charset="-128"/>
                  <a:ea typeface="Meiryo UI" panose="020B0604030504040204" pitchFamily="50" charset="-128"/>
                </a:rPr>
                <a:t>D</a:t>
              </a:r>
              <a:endParaRPr kumimoji="1" lang="ja-JP" altLang="en-US" sz="5400" dirty="0">
                <a:solidFill>
                  <a:schemeClr val="bg1"/>
                </a:solidFill>
                <a:latin typeface="Meiryo UI" panose="020B0604030504040204" pitchFamily="50" charset="-128"/>
                <a:ea typeface="Meiryo UI" panose="020B0604030504040204" pitchFamily="50" charset="-128"/>
              </a:endParaRPr>
            </a:p>
          </p:txBody>
        </p:sp>
      </p:grpSp>
      <p:sp>
        <p:nvSpPr>
          <p:cNvPr id="8" name="テキスト ボックス 7"/>
          <p:cNvSpPr txBox="1"/>
          <p:nvPr/>
        </p:nvSpPr>
        <p:spPr>
          <a:xfrm>
            <a:off x="582745" y="394721"/>
            <a:ext cx="7393371" cy="923330"/>
          </a:xfrm>
          <a:prstGeom prst="rect">
            <a:avLst/>
          </a:prstGeom>
          <a:noFill/>
        </p:spPr>
        <p:txBody>
          <a:bodyPr wrap="none" rtlCol="0">
            <a:spAutoFit/>
          </a:bodyPr>
          <a:lstStyle/>
          <a:p>
            <a:r>
              <a:rPr kumimoji="1" lang="ja-JP" altLang="en-US" sz="5400" dirty="0">
                <a:latin typeface="Meiryo UI" panose="020B0604030504040204" pitchFamily="50" charset="-128"/>
                <a:ea typeface="Meiryo UI" panose="020B0604030504040204" pitchFamily="50" charset="-128"/>
              </a:rPr>
              <a:t>動画を交換してやってみる</a:t>
            </a:r>
          </a:p>
        </p:txBody>
      </p:sp>
      <p:sp>
        <p:nvSpPr>
          <p:cNvPr id="47" name="楕円 46"/>
          <p:cNvSpPr/>
          <p:nvPr/>
        </p:nvSpPr>
        <p:spPr>
          <a:xfrm>
            <a:off x="10062878" y="394721"/>
            <a:ext cx="1918010" cy="19180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5400" dirty="0">
                <a:latin typeface="Meiryo UI" panose="020B0604030504040204" pitchFamily="50" charset="-128"/>
                <a:ea typeface="Meiryo UI" panose="020B0604030504040204" pitchFamily="50" charset="-128"/>
              </a:rPr>
              <a:t>10</a:t>
            </a:r>
            <a:r>
              <a:rPr kumimoji="1" lang="ja-JP" altLang="en-US" sz="2400" dirty="0">
                <a:latin typeface="Meiryo UI" panose="020B0604030504040204" pitchFamily="50" charset="-128"/>
                <a:ea typeface="Meiryo UI" panose="020B0604030504040204" pitchFamily="50" charset="-128"/>
              </a:rPr>
              <a:t>分</a:t>
            </a:r>
          </a:p>
        </p:txBody>
      </p:sp>
      <p:sp>
        <p:nvSpPr>
          <p:cNvPr id="48" name="楕円 31"/>
          <p:cNvSpPr/>
          <p:nvPr/>
        </p:nvSpPr>
        <p:spPr>
          <a:xfrm flipH="1">
            <a:off x="5615396" y="2403488"/>
            <a:ext cx="270988" cy="2807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33109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43428" y="535259"/>
            <a:ext cx="2626040" cy="584775"/>
          </a:xfrm>
          <a:prstGeom prst="rect">
            <a:avLst/>
          </a:prstGeom>
          <a:noFill/>
        </p:spPr>
        <p:txBody>
          <a:bodyPr wrap="none" rtlCol="0">
            <a:spAutoFit/>
          </a:bodyPr>
          <a:lstStyle/>
          <a:p>
            <a:r>
              <a:rPr kumimoji="1" lang="ja-JP" altLang="en-US" sz="3200" b="1" u="sng" dirty="0">
                <a:latin typeface="Meiryo UI" panose="020B0604030504040204" pitchFamily="50" charset="-128"/>
                <a:ea typeface="Meiryo UI" panose="020B0604030504040204" pitchFamily="50" charset="-128"/>
              </a:rPr>
              <a:t>グループワーク</a:t>
            </a:r>
          </a:p>
        </p:txBody>
      </p:sp>
      <p:sp>
        <p:nvSpPr>
          <p:cNvPr id="5" name="楕円 4"/>
          <p:cNvSpPr/>
          <p:nvPr/>
        </p:nvSpPr>
        <p:spPr>
          <a:xfrm>
            <a:off x="10085601" y="398326"/>
            <a:ext cx="1918010" cy="19180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5400" dirty="0">
                <a:latin typeface="Meiryo UI" panose="020B0604030504040204" pitchFamily="50" charset="-128"/>
                <a:ea typeface="Meiryo UI" panose="020B0604030504040204" pitchFamily="50" charset="-128"/>
              </a:rPr>
              <a:t>10</a:t>
            </a:r>
            <a:r>
              <a:rPr kumimoji="1" lang="ja-JP" altLang="en-US" sz="2400" dirty="0">
                <a:latin typeface="Meiryo UI" panose="020B0604030504040204" pitchFamily="50" charset="-128"/>
                <a:ea typeface="Meiryo UI" panose="020B0604030504040204" pitchFamily="50" charset="-128"/>
              </a:rPr>
              <a:t>分</a:t>
            </a:r>
          </a:p>
        </p:txBody>
      </p:sp>
      <p:sp>
        <p:nvSpPr>
          <p:cNvPr id="6" name="テキスト ボックス 5"/>
          <p:cNvSpPr txBox="1"/>
          <p:nvPr/>
        </p:nvSpPr>
        <p:spPr>
          <a:xfrm>
            <a:off x="553097" y="1998940"/>
            <a:ext cx="7830990" cy="3477875"/>
          </a:xfrm>
          <a:prstGeom prst="rect">
            <a:avLst/>
          </a:prstGeom>
          <a:noFill/>
        </p:spPr>
        <p:txBody>
          <a:bodyPr wrap="none" rtlCol="0">
            <a:spAutoFit/>
          </a:bodyPr>
          <a:lstStyle/>
          <a:p>
            <a:r>
              <a:rPr kumimoji="1" lang="ja-JP" altLang="en-US" sz="4400" dirty="0">
                <a:latin typeface="Meiryo UI" panose="020B0604030504040204" pitchFamily="50" charset="-128"/>
                <a:ea typeface="Meiryo UI" panose="020B0604030504040204" pitchFamily="50" charset="-128"/>
              </a:rPr>
              <a:t>となりのグループの動画で、</a:t>
            </a:r>
            <a:endParaRPr kumimoji="1" lang="en-US" altLang="ja-JP" sz="4400" dirty="0">
              <a:latin typeface="Meiryo UI" panose="020B0604030504040204" pitchFamily="50" charset="-128"/>
              <a:ea typeface="Meiryo UI" panose="020B0604030504040204" pitchFamily="50" charset="-128"/>
            </a:endParaRPr>
          </a:p>
          <a:p>
            <a:r>
              <a:rPr kumimoji="1" lang="ja-JP" altLang="en-US" sz="4400" dirty="0">
                <a:latin typeface="Meiryo UI" panose="020B0604030504040204" pitchFamily="50" charset="-128"/>
                <a:ea typeface="Meiryo UI" panose="020B0604030504040204" pitchFamily="50" charset="-128"/>
              </a:rPr>
              <a:t>技を学習し、その中での“気づき”を</a:t>
            </a:r>
            <a:endParaRPr kumimoji="1" lang="en-US" altLang="ja-JP" sz="4400" dirty="0">
              <a:latin typeface="Meiryo UI" panose="020B0604030504040204" pitchFamily="50" charset="-128"/>
              <a:ea typeface="Meiryo UI" panose="020B0604030504040204" pitchFamily="50" charset="-128"/>
            </a:endParaRPr>
          </a:p>
          <a:p>
            <a:r>
              <a:rPr lang="ja-JP" altLang="en-US" sz="4400" dirty="0">
                <a:latin typeface="Meiryo UI" panose="020B0604030504040204" pitchFamily="50" charset="-128"/>
                <a:ea typeface="Meiryo UI" panose="020B0604030504040204" pitchFamily="50" charset="-128"/>
              </a:rPr>
              <a:t>“気づきシート”に書いてください</a:t>
            </a:r>
            <a:endParaRPr lang="en-US" altLang="ja-JP" sz="4400" dirty="0">
              <a:latin typeface="Meiryo UI" panose="020B0604030504040204" pitchFamily="50" charset="-128"/>
              <a:ea typeface="Meiryo UI" panose="020B0604030504040204" pitchFamily="50" charset="-128"/>
            </a:endParaRPr>
          </a:p>
          <a:p>
            <a:endParaRPr kumimoji="1" lang="en-US" altLang="ja-JP" sz="4400" dirty="0">
              <a:latin typeface="Meiryo UI" panose="020B0604030504040204" pitchFamily="50" charset="-128"/>
              <a:ea typeface="Meiryo UI" panose="020B0604030504040204" pitchFamily="50" charset="-128"/>
            </a:endParaRPr>
          </a:p>
          <a:p>
            <a:r>
              <a:rPr lang="ja-JP" altLang="en-US" sz="4400" dirty="0">
                <a:latin typeface="Meiryo UI" panose="020B0604030504040204" pitchFamily="50" charset="-128"/>
                <a:ea typeface="Meiryo UI" panose="020B0604030504040204" pitchFamily="50" charset="-128"/>
              </a:rPr>
              <a:t>グループで話してまとめてください</a:t>
            </a:r>
            <a:endParaRPr kumimoji="1" lang="en-US" altLang="ja-JP" sz="44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8668309" y="2631232"/>
            <a:ext cx="2834584" cy="4077478"/>
          </a:xfrm>
          <a:prstGeom prst="rect">
            <a:avLst/>
          </a:prstGeom>
        </p:spPr>
      </p:pic>
    </p:spTree>
    <p:extLst>
      <p:ext uri="{BB962C8B-B14F-4D97-AF65-F5344CB8AC3E}">
        <p14:creationId xmlns:p14="http://schemas.microsoft.com/office/powerpoint/2010/main" val="3584981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43428" y="535259"/>
            <a:ext cx="1210588" cy="707886"/>
          </a:xfrm>
          <a:prstGeom prst="rect">
            <a:avLst/>
          </a:prstGeom>
          <a:noFill/>
        </p:spPr>
        <p:txBody>
          <a:bodyPr wrap="none" rtlCol="0">
            <a:spAutoFit/>
          </a:bodyPr>
          <a:lstStyle/>
          <a:p>
            <a:r>
              <a:rPr kumimoji="1" lang="ja-JP" altLang="en-US" sz="4000" b="1" u="sng" dirty="0">
                <a:latin typeface="Meiryo UI" panose="020B0604030504040204" pitchFamily="50" charset="-128"/>
                <a:ea typeface="Meiryo UI" panose="020B0604030504040204" pitchFamily="50" charset="-128"/>
              </a:rPr>
              <a:t>発表</a:t>
            </a:r>
          </a:p>
        </p:txBody>
      </p:sp>
      <p:sp>
        <p:nvSpPr>
          <p:cNvPr id="2" name="テキスト ボックス 1"/>
          <p:cNvSpPr txBox="1"/>
          <p:nvPr/>
        </p:nvSpPr>
        <p:spPr>
          <a:xfrm>
            <a:off x="566057" y="1567544"/>
            <a:ext cx="7077579" cy="4154984"/>
          </a:xfrm>
          <a:prstGeom prst="rect">
            <a:avLst/>
          </a:prstGeom>
          <a:noFill/>
        </p:spPr>
        <p:txBody>
          <a:bodyPr wrap="none" rtlCol="0">
            <a:spAutoFit/>
          </a:bodyPr>
          <a:lstStyle/>
          <a:p>
            <a:r>
              <a:rPr kumimoji="1" lang="ja-JP" altLang="en-US" sz="4400" dirty="0">
                <a:latin typeface="Meiryo UI" panose="020B0604030504040204" pitchFamily="50" charset="-128"/>
                <a:ea typeface="Meiryo UI" panose="020B0604030504040204" pitchFamily="50" charset="-128"/>
              </a:rPr>
              <a:t>となりのグループの気づきを発表</a:t>
            </a:r>
            <a:endParaRPr kumimoji="1" lang="en-US" altLang="ja-JP" sz="4400" dirty="0">
              <a:latin typeface="Meiryo UI" panose="020B0604030504040204" pitchFamily="50" charset="-128"/>
              <a:ea typeface="Meiryo UI" panose="020B0604030504040204" pitchFamily="50" charset="-128"/>
            </a:endParaRPr>
          </a:p>
          <a:p>
            <a:endParaRPr kumimoji="1" lang="en-US" altLang="ja-JP" sz="4400" dirty="0">
              <a:latin typeface="Meiryo UI" panose="020B0604030504040204" pitchFamily="50" charset="-128"/>
              <a:ea typeface="Meiryo UI" panose="020B0604030504040204" pitchFamily="50" charset="-128"/>
            </a:endParaRPr>
          </a:p>
          <a:p>
            <a:r>
              <a:rPr lang="ja-JP" altLang="en-US" sz="4400" dirty="0">
                <a:latin typeface="Meiryo UI" panose="020B0604030504040204" pitchFamily="50" charset="-128"/>
                <a:ea typeface="Meiryo UI" panose="020B0604030504040204" pitchFamily="50" charset="-128"/>
              </a:rPr>
              <a:t>・代表者</a:t>
            </a:r>
            <a:r>
              <a:rPr lang="en-US" altLang="ja-JP" sz="4400" dirty="0">
                <a:latin typeface="Meiryo UI" panose="020B0604030504040204" pitchFamily="50" charset="-128"/>
                <a:ea typeface="Meiryo UI" panose="020B0604030504040204" pitchFamily="50" charset="-128"/>
              </a:rPr>
              <a:t>1</a:t>
            </a:r>
            <a:r>
              <a:rPr lang="ja-JP" altLang="en-US" sz="4400" dirty="0">
                <a:latin typeface="Meiryo UI" panose="020B0604030504040204" pitchFamily="50" charset="-128"/>
                <a:ea typeface="Meiryo UI" panose="020B0604030504040204" pitchFamily="50" charset="-128"/>
              </a:rPr>
              <a:t>名</a:t>
            </a:r>
            <a:endParaRPr lang="en-US" altLang="ja-JP" sz="4400" dirty="0">
              <a:latin typeface="Meiryo UI" panose="020B0604030504040204" pitchFamily="50" charset="-128"/>
              <a:ea typeface="Meiryo UI" panose="020B0604030504040204" pitchFamily="50" charset="-128"/>
            </a:endParaRPr>
          </a:p>
          <a:p>
            <a:r>
              <a:rPr kumimoji="1" lang="ja-JP" altLang="en-US" sz="4400" dirty="0">
                <a:latin typeface="Meiryo UI" panose="020B0604030504040204" pitchFamily="50" charset="-128"/>
                <a:ea typeface="Meiryo UI" panose="020B0604030504040204" pitchFamily="50" charset="-128"/>
              </a:rPr>
              <a:t>・どのグループの何の動画？</a:t>
            </a:r>
            <a:endParaRPr kumimoji="1" lang="en-US" altLang="ja-JP" sz="4400" dirty="0">
              <a:latin typeface="Meiryo UI" panose="020B0604030504040204" pitchFamily="50" charset="-128"/>
              <a:ea typeface="Meiryo UI" panose="020B0604030504040204" pitchFamily="50" charset="-128"/>
            </a:endParaRPr>
          </a:p>
          <a:p>
            <a:r>
              <a:rPr lang="ja-JP" altLang="en-US" sz="4400" dirty="0">
                <a:latin typeface="Meiryo UI" panose="020B0604030504040204" pitchFamily="50" charset="-128"/>
                <a:ea typeface="Meiryo UI" panose="020B0604030504040204" pitchFamily="50" charset="-128"/>
              </a:rPr>
              <a:t>・良かった点</a:t>
            </a:r>
            <a:endParaRPr lang="en-US" altLang="ja-JP" sz="4400" dirty="0">
              <a:latin typeface="Meiryo UI" panose="020B0604030504040204" pitchFamily="50" charset="-128"/>
              <a:ea typeface="Meiryo UI" panose="020B0604030504040204" pitchFamily="50" charset="-128"/>
            </a:endParaRPr>
          </a:p>
          <a:p>
            <a:r>
              <a:rPr kumimoji="1" lang="ja-JP" altLang="en-US" sz="4400" dirty="0">
                <a:latin typeface="Meiryo UI" panose="020B0604030504040204" pitchFamily="50" charset="-128"/>
                <a:ea typeface="Meiryo UI" panose="020B0604030504040204" pitchFamily="50" charset="-128"/>
              </a:rPr>
              <a:t>・改善点</a:t>
            </a:r>
          </a:p>
        </p:txBody>
      </p:sp>
      <p:sp>
        <p:nvSpPr>
          <p:cNvPr id="7" name="楕円 6"/>
          <p:cNvSpPr/>
          <p:nvPr/>
        </p:nvSpPr>
        <p:spPr>
          <a:xfrm>
            <a:off x="10160350" y="284140"/>
            <a:ext cx="1918010" cy="19180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5400" dirty="0">
                <a:latin typeface="Meiryo UI" panose="020B0604030504040204" pitchFamily="50" charset="-128"/>
                <a:ea typeface="Meiryo UI" panose="020B0604030504040204" pitchFamily="50" charset="-128"/>
              </a:rPr>
              <a:t>10</a:t>
            </a:r>
            <a:r>
              <a:rPr kumimoji="1" lang="ja-JP" altLang="en-US" sz="2400" dirty="0">
                <a:latin typeface="Meiryo UI" panose="020B0604030504040204" pitchFamily="50" charset="-128"/>
                <a:ea typeface="Meiryo UI" panose="020B0604030504040204" pitchFamily="50" charset="-128"/>
              </a:rPr>
              <a:t>分</a:t>
            </a:r>
          </a:p>
        </p:txBody>
      </p:sp>
    </p:spTree>
    <p:extLst>
      <p:ext uri="{BB962C8B-B14F-4D97-AF65-F5344CB8AC3E}">
        <p14:creationId xmlns:p14="http://schemas.microsoft.com/office/powerpoint/2010/main" val="2532176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BD799-0249-6748-8E84-959286CE4FDC}"/>
              </a:ext>
            </a:extLst>
          </p:cNvPr>
          <p:cNvSpPr>
            <a:spLocks noGrp="1"/>
          </p:cNvSpPr>
          <p:nvPr>
            <p:ph type="title"/>
          </p:nvPr>
        </p:nvSpPr>
        <p:spPr/>
        <p:txBody>
          <a:bodyPr/>
          <a:lstStyle/>
          <a:p>
            <a:r>
              <a:rPr lang="ja-JP" altLang="en-US" b="1" dirty="0">
                <a:latin typeface="Meiryo UI" panose="020B0604030504040204" pitchFamily="50" charset="-128"/>
                <a:ea typeface="Meiryo UI" panose="020B0604030504040204" pitchFamily="50" charset="-128"/>
              </a:rPr>
              <a:t>研修の目標</a:t>
            </a:r>
            <a:endParaRPr lang="en-US" b="1" dirty="0">
              <a:latin typeface="Meiryo UI" panose="020B0604030504040204" pitchFamily="50" charset="-128"/>
              <a:ea typeface="Meiryo UI" panose="020B0604030504040204" pitchFamily="50" charset="-128"/>
            </a:endParaRPr>
          </a:p>
        </p:txBody>
      </p:sp>
      <p:sp>
        <p:nvSpPr>
          <p:cNvPr id="3" name="Content Placeholder 2">
            <a:extLst>
              <a:ext uri="{FF2B5EF4-FFF2-40B4-BE49-F238E27FC236}">
                <a16:creationId xmlns:a16="http://schemas.microsoft.com/office/drawing/2014/main" id="{647EC6FB-2752-8C45-B5AA-0BEDE50A05F9}"/>
              </a:ext>
            </a:extLst>
          </p:cNvPr>
          <p:cNvSpPr>
            <a:spLocks noGrp="1"/>
          </p:cNvSpPr>
          <p:nvPr>
            <p:ph idx="1"/>
          </p:nvPr>
        </p:nvSpPr>
        <p:spPr/>
        <p:txBody>
          <a:bodyPr>
            <a:normAutofit/>
          </a:bodyPr>
          <a:lstStyle/>
          <a:p>
            <a:r>
              <a:rPr lang="ja-JP" altLang="en-US" dirty="0">
                <a:latin typeface="Meiryo UI" panose="020B0604030504040204" pitchFamily="50" charset="-128"/>
                <a:ea typeface="Meiryo UI" panose="020B0604030504040204" pitchFamily="50" charset="-128"/>
              </a:rPr>
              <a:t>学習効果を上げるための動画教材を設計、開発できる</a:t>
            </a:r>
            <a:endParaRPr lang="en-US"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開発した動画教材を授業で有効的な活用法を説明できる</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動画教材を活用した授業を改善につなげるための評価を計画できる</a:t>
            </a:r>
            <a:endParaRPr 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0252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251077"/>
            <a:ext cx="10515600" cy="898898"/>
          </a:xfrm>
        </p:spPr>
        <p:txBody>
          <a:bodyPr/>
          <a:lstStyle/>
          <a:p>
            <a:pPr algn="ctr"/>
            <a:r>
              <a:rPr kumimoji="1" lang="ja-JP" altLang="en-US" dirty="0">
                <a:latin typeface="Meiryo UI" panose="020B0604030504040204" pitchFamily="50" charset="-128"/>
                <a:ea typeface="Meiryo UI" panose="020B0604030504040204" pitchFamily="50" charset="-128"/>
              </a:rPr>
              <a:t>お疲れ様でした！</a:t>
            </a:r>
          </a:p>
        </p:txBody>
      </p:sp>
    </p:spTree>
    <p:extLst>
      <p:ext uri="{BB962C8B-B14F-4D97-AF65-F5344CB8AC3E}">
        <p14:creationId xmlns:p14="http://schemas.microsoft.com/office/powerpoint/2010/main" val="18237822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579687"/>
            <a:ext cx="10515600" cy="1325563"/>
          </a:xfrm>
        </p:spPr>
        <p:txBody>
          <a:bodyPr/>
          <a:lstStyle/>
          <a:p>
            <a:pPr algn="ctr"/>
            <a:r>
              <a:rPr lang="ja-JP" altLang="ja-JP" dirty="0">
                <a:latin typeface="Meiryo UI" panose="020B0604030504040204" pitchFamily="50" charset="-128"/>
                <a:ea typeface="Meiryo UI" panose="020B0604030504040204" pitchFamily="50" charset="-128"/>
              </a:rPr>
              <a:t>動画教材制作</a:t>
            </a:r>
            <a:r>
              <a:rPr lang="ja-JP" altLang="en-US" dirty="0">
                <a:latin typeface="Meiryo UI" panose="020B0604030504040204" pitchFamily="50" charset="-128"/>
                <a:ea typeface="Meiryo UI" panose="020B0604030504040204" pitchFamily="50" charset="-128"/>
              </a:rPr>
              <a:t>のポイント</a:t>
            </a:r>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28578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804334" y="4105066"/>
            <a:ext cx="10649069" cy="830997"/>
          </a:xfrm>
          <a:prstGeom prst="rect">
            <a:avLst/>
          </a:prstGeom>
        </p:spPr>
        <p:txBody>
          <a:bodyPr wrap="none">
            <a:spAutoFit/>
          </a:bodyPr>
          <a:lstStyle/>
          <a:p>
            <a:r>
              <a:rPr lang="ja-JP" altLang="ja-JP" sz="4800" b="1" dirty="0">
                <a:effectLst/>
                <a:latin typeface="Meiryo UI" panose="020B0604030504040204" pitchFamily="50" charset="-128"/>
                <a:ea typeface="Meiryo UI" panose="020B0604030504040204" pitchFamily="50" charset="-128"/>
                <a:cs typeface="Times New Roman" panose="02020603050405020304" pitchFamily="18" charset="0"/>
              </a:rPr>
              <a:t>“できるようになってほしかったから”</a:t>
            </a:r>
            <a:endParaRPr lang="ja-JP" altLang="en-US" sz="4800" b="1"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1458" y="862488"/>
            <a:ext cx="5212706" cy="2932146"/>
          </a:xfrm>
          <a:prstGeom prst="rect">
            <a:avLst/>
          </a:prstGeom>
        </p:spPr>
      </p:pic>
    </p:spTree>
    <p:extLst>
      <p:ext uri="{BB962C8B-B14F-4D97-AF65-F5344CB8AC3E}">
        <p14:creationId xmlns:p14="http://schemas.microsoft.com/office/powerpoint/2010/main" val="12575740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1069977"/>
            <a:ext cx="10515600" cy="898898"/>
          </a:xfrm>
        </p:spPr>
        <p:txBody>
          <a:bodyPr/>
          <a:lstStyle/>
          <a:p>
            <a:r>
              <a:rPr kumimoji="1" lang="en-US" altLang="ja-JP" dirty="0">
                <a:latin typeface="Meiryo UI" panose="020B0604030504040204" pitchFamily="50" charset="-128"/>
                <a:ea typeface="Meiryo UI" panose="020B0604030504040204" pitchFamily="50" charset="-128"/>
              </a:rPr>
              <a:t>3-1.</a:t>
            </a:r>
            <a:r>
              <a:rPr kumimoji="1" lang="ja-JP" altLang="en-US" dirty="0">
                <a:latin typeface="Meiryo UI" panose="020B0604030504040204" pitchFamily="50" charset="-128"/>
                <a:ea typeface="Meiryo UI" panose="020B0604030504040204" pitchFamily="50" charset="-128"/>
              </a:rPr>
              <a:t>理想の動画とは？</a:t>
            </a:r>
          </a:p>
        </p:txBody>
      </p:sp>
      <p:sp>
        <p:nvSpPr>
          <p:cNvPr id="4" name="タイトル 1"/>
          <p:cNvSpPr txBox="1">
            <a:spLocks/>
          </p:cNvSpPr>
          <p:nvPr/>
        </p:nvSpPr>
        <p:spPr>
          <a:xfrm>
            <a:off x="838200" y="2164417"/>
            <a:ext cx="10515600" cy="8988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ja-JP" dirty="0">
                <a:latin typeface="Meiryo UI" panose="020B0604030504040204" pitchFamily="50" charset="-128"/>
                <a:ea typeface="Meiryo UI" panose="020B0604030504040204" pitchFamily="50" charset="-128"/>
              </a:rPr>
              <a:t>3-2.</a:t>
            </a:r>
            <a:r>
              <a:rPr lang="ja-JP" altLang="en-US" dirty="0">
                <a:latin typeface="Meiryo UI" panose="020B0604030504040204" pitchFamily="50" charset="-128"/>
                <a:ea typeface="Meiryo UI" panose="020B0604030504040204" pitchFamily="50" charset="-128"/>
              </a:rPr>
              <a:t>学びポイントのまとめ</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シナリオ</a:t>
            </a:r>
            <a:endParaRPr kumimoji="1" lang="ja-JP" altLang="en-US" dirty="0">
              <a:latin typeface="Meiryo UI" panose="020B0604030504040204" pitchFamily="50" charset="-128"/>
              <a:ea typeface="Meiryo UI" panose="020B0604030504040204" pitchFamily="50" charset="-128"/>
            </a:endParaRPr>
          </a:p>
        </p:txBody>
      </p:sp>
      <p:sp>
        <p:nvSpPr>
          <p:cNvPr id="8" name="タイトル 1"/>
          <p:cNvSpPr txBox="1">
            <a:spLocks/>
          </p:cNvSpPr>
          <p:nvPr/>
        </p:nvSpPr>
        <p:spPr>
          <a:xfrm>
            <a:off x="838200" y="325885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ja-JP" dirty="0">
                <a:latin typeface="Meiryo UI" panose="020B0604030504040204" pitchFamily="50" charset="-128"/>
                <a:ea typeface="Meiryo UI" panose="020B0604030504040204" pitchFamily="50" charset="-128"/>
                <a:cs typeface="メイリオ"/>
              </a:rPr>
              <a:t>3-3.</a:t>
            </a:r>
            <a:r>
              <a:rPr lang="ja-JP" altLang="ja-JP" dirty="0">
                <a:latin typeface="Meiryo UI" panose="020B0604030504040204" pitchFamily="50" charset="-128"/>
                <a:ea typeface="Meiryo UI" panose="020B0604030504040204" pitchFamily="50" charset="-128"/>
                <a:cs typeface="メイリオ"/>
              </a:rPr>
              <a:t>撮影する際の心得</a:t>
            </a:r>
          </a:p>
        </p:txBody>
      </p:sp>
      <p:sp>
        <p:nvSpPr>
          <p:cNvPr id="9" name="タイトル 1"/>
          <p:cNvSpPr txBox="1">
            <a:spLocks/>
          </p:cNvSpPr>
          <p:nvPr/>
        </p:nvSpPr>
        <p:spPr>
          <a:xfrm>
            <a:off x="838200" y="44751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ja-JP" dirty="0">
                <a:latin typeface="Meiryo UI" panose="020B0604030504040204" pitchFamily="50" charset="-128"/>
                <a:ea typeface="Meiryo UI" panose="020B0604030504040204" pitchFamily="50" charset="-128"/>
                <a:cs typeface="メイリオ"/>
              </a:rPr>
              <a:t>3-4.</a:t>
            </a:r>
            <a:r>
              <a:rPr lang="ja-JP" altLang="en-US" dirty="0">
                <a:latin typeface="Meiryo UI" panose="020B0604030504040204" pitchFamily="50" charset="-128"/>
                <a:ea typeface="Meiryo UI" panose="020B0604030504040204" pitchFamily="50" charset="-128"/>
                <a:cs typeface="メイリオ"/>
              </a:rPr>
              <a:t>動画の活用</a:t>
            </a:r>
            <a:endParaRPr lang="ja-JP" altLang="ja-JP" dirty="0">
              <a:latin typeface="Meiryo UI" panose="020B0604030504040204" pitchFamily="50" charset="-128"/>
              <a:ea typeface="Meiryo UI" panose="020B0604030504040204" pitchFamily="50" charset="-128"/>
              <a:cs typeface="メイリオ"/>
            </a:endParaRPr>
          </a:p>
        </p:txBody>
      </p:sp>
    </p:spTree>
    <p:extLst>
      <p:ext uri="{BB962C8B-B14F-4D97-AF65-F5344CB8AC3E}">
        <p14:creationId xmlns:p14="http://schemas.microsoft.com/office/powerpoint/2010/main" val="3703742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838200" y="2579687"/>
            <a:ext cx="10515600" cy="1325563"/>
          </a:xfrm>
        </p:spPr>
        <p:txBody>
          <a:bodyPr/>
          <a:lstStyle/>
          <a:p>
            <a:pPr algn="ctr"/>
            <a:r>
              <a:rPr lang="ja-JP" altLang="en-US" u="sng" dirty="0">
                <a:latin typeface="Meiryo UI" panose="020B0604030504040204" pitchFamily="50" charset="-128"/>
                <a:ea typeface="Meiryo UI" panose="020B0604030504040204" pitchFamily="50" charset="-128"/>
              </a:rPr>
              <a:t>理想の動画とは？</a:t>
            </a:r>
            <a:endParaRPr kumimoji="1" lang="ja-JP" altLang="en-US" u="sng" dirty="0">
              <a:latin typeface="Meiryo UI" panose="020B0604030504040204" pitchFamily="50" charset="-128"/>
              <a:ea typeface="Meiryo UI" panose="020B0604030504040204" pitchFamily="50" charset="-128"/>
            </a:endParaRPr>
          </a:p>
        </p:txBody>
      </p:sp>
      <p:sp>
        <p:nvSpPr>
          <p:cNvPr id="2" name="正方形/長方形 1"/>
          <p:cNvSpPr/>
          <p:nvPr/>
        </p:nvSpPr>
        <p:spPr>
          <a:xfrm>
            <a:off x="5286885" y="2010300"/>
            <a:ext cx="1135247" cy="769441"/>
          </a:xfrm>
          <a:prstGeom prst="rect">
            <a:avLst/>
          </a:prstGeom>
        </p:spPr>
        <p:txBody>
          <a:bodyPr wrap="none">
            <a:spAutoFit/>
          </a:bodyPr>
          <a:lstStyle/>
          <a:p>
            <a:r>
              <a:rPr kumimoji="1" lang="en-US" altLang="ja-JP" sz="4400" dirty="0">
                <a:latin typeface="Meiryo UI" panose="020B0604030504040204" pitchFamily="50" charset="-128"/>
                <a:ea typeface="Meiryo UI" panose="020B0604030504040204" pitchFamily="50" charset="-128"/>
              </a:rPr>
              <a:t>3-1</a:t>
            </a:r>
            <a:endParaRPr lang="ja-JP" altLang="en-US" sz="4400" dirty="0"/>
          </a:p>
        </p:txBody>
      </p:sp>
    </p:spTree>
    <p:extLst>
      <p:ext uri="{BB962C8B-B14F-4D97-AF65-F5344CB8AC3E}">
        <p14:creationId xmlns:p14="http://schemas.microsoft.com/office/powerpoint/2010/main" val="1837526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43428" y="535259"/>
            <a:ext cx="2890535" cy="584775"/>
          </a:xfrm>
          <a:prstGeom prst="rect">
            <a:avLst/>
          </a:prstGeom>
          <a:noFill/>
        </p:spPr>
        <p:txBody>
          <a:bodyPr wrap="none" rtlCol="0">
            <a:spAutoFit/>
          </a:bodyPr>
          <a:lstStyle/>
          <a:p>
            <a:r>
              <a:rPr kumimoji="1" lang="ja-JP" altLang="en-US" sz="3200" b="1" u="sng" dirty="0">
                <a:latin typeface="Meiryo UI" panose="020B0604030504040204" pitchFamily="50" charset="-128"/>
                <a:ea typeface="Meiryo UI" panose="020B0604030504040204" pitchFamily="50" charset="-128"/>
              </a:rPr>
              <a:t>動画</a:t>
            </a:r>
            <a:r>
              <a:rPr kumimoji="1" lang="en-US" altLang="ja-JP" sz="3200" b="1" u="sng" dirty="0">
                <a:latin typeface="Meiryo UI" panose="020B0604030504040204" pitchFamily="50" charset="-128"/>
                <a:ea typeface="Meiryo UI" panose="020B0604030504040204" pitchFamily="50" charset="-128"/>
              </a:rPr>
              <a:t>1</a:t>
            </a:r>
            <a:r>
              <a:rPr kumimoji="1" lang="ja-JP" altLang="en-US" sz="3200" b="1" u="sng" dirty="0">
                <a:latin typeface="Meiryo UI" panose="020B0604030504040204" pitchFamily="50" charset="-128"/>
                <a:ea typeface="Meiryo UI" panose="020B0604030504040204" pitchFamily="50" charset="-128"/>
              </a:rPr>
              <a:t>本の</a:t>
            </a:r>
            <a:r>
              <a:rPr lang="ja-JP" altLang="en-US" sz="3200" b="1" u="sng" dirty="0">
                <a:latin typeface="Meiryo UI" panose="020B0604030504040204" pitchFamily="50" charset="-128"/>
                <a:ea typeface="Meiryo UI" panose="020B0604030504040204" pitchFamily="50" charset="-128"/>
              </a:rPr>
              <a:t>理想</a:t>
            </a:r>
            <a:endParaRPr kumimoji="1" lang="en-US" altLang="ja-JP" sz="3200" b="1" u="sng"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3428" y="1727477"/>
            <a:ext cx="10153742" cy="3785652"/>
          </a:xfrm>
          <a:prstGeom prst="rect">
            <a:avLst/>
          </a:prstGeom>
          <a:noFill/>
        </p:spPr>
        <p:txBody>
          <a:bodyPr wrap="none" rtlCol="0">
            <a:spAutoFit/>
          </a:bodyPr>
          <a:lstStyle/>
          <a:p>
            <a:r>
              <a:rPr kumimoji="1" lang="ja-JP" altLang="en-US" sz="8000" dirty="0">
                <a:latin typeface="Meiryo UI" panose="020B0604030504040204" pitchFamily="50" charset="-128"/>
                <a:ea typeface="Meiryo UI" panose="020B0604030504040204" pitchFamily="50" charset="-128"/>
              </a:rPr>
              <a:t>・</a:t>
            </a:r>
            <a:r>
              <a:rPr kumimoji="1" lang="en-US" altLang="ja-JP" sz="8000" dirty="0">
                <a:latin typeface="Meiryo UI" panose="020B0604030504040204" pitchFamily="50" charset="-128"/>
                <a:ea typeface="Meiryo UI" panose="020B0604030504040204" pitchFamily="50" charset="-128"/>
              </a:rPr>
              <a:t>1</a:t>
            </a:r>
            <a:r>
              <a:rPr kumimoji="1" lang="ja-JP" altLang="en-US" sz="8000" dirty="0">
                <a:latin typeface="Meiryo UI" panose="020B0604030504040204" pitchFamily="50" charset="-128"/>
                <a:ea typeface="Meiryo UI" panose="020B0604030504040204" pitchFamily="50" charset="-128"/>
              </a:rPr>
              <a:t>本の長さは？</a:t>
            </a:r>
            <a:endParaRPr kumimoji="1" lang="en-US" altLang="ja-JP" sz="8000" dirty="0">
              <a:latin typeface="Meiryo UI" panose="020B0604030504040204" pitchFamily="50" charset="-128"/>
              <a:ea typeface="Meiryo UI" panose="020B0604030504040204" pitchFamily="50" charset="-128"/>
            </a:endParaRPr>
          </a:p>
          <a:p>
            <a:endParaRPr lang="en-US" altLang="ja-JP" sz="8000" dirty="0">
              <a:latin typeface="Meiryo UI" panose="020B0604030504040204" pitchFamily="50" charset="-128"/>
              <a:ea typeface="Meiryo UI" panose="020B0604030504040204" pitchFamily="50" charset="-128"/>
            </a:endParaRPr>
          </a:p>
          <a:p>
            <a:r>
              <a:rPr lang="ja-JP" altLang="en-US" sz="8000" dirty="0">
                <a:latin typeface="Meiryo UI" panose="020B0604030504040204" pitchFamily="50" charset="-128"/>
                <a:ea typeface="Meiryo UI" panose="020B0604030504040204" pitchFamily="50" charset="-128"/>
              </a:rPr>
              <a:t>・覚えるポイントの数は？</a:t>
            </a:r>
            <a:endParaRPr kumimoji="1" lang="en-US" altLang="ja-JP" sz="8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750304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43428" y="535259"/>
            <a:ext cx="2802370" cy="584775"/>
          </a:xfrm>
          <a:prstGeom prst="rect">
            <a:avLst/>
          </a:prstGeom>
          <a:noFill/>
        </p:spPr>
        <p:txBody>
          <a:bodyPr wrap="none" rtlCol="0">
            <a:spAutoFit/>
          </a:bodyPr>
          <a:lstStyle/>
          <a:p>
            <a:r>
              <a:rPr kumimoji="1" lang="ja-JP" altLang="en-US" sz="3200" b="1" u="sng" dirty="0">
                <a:latin typeface="Meiryo UI" panose="020B0604030504040204" pitchFamily="50" charset="-128"/>
                <a:ea typeface="Meiryo UI" panose="020B0604030504040204" pitchFamily="50" charset="-128"/>
              </a:rPr>
              <a:t>動画</a:t>
            </a:r>
            <a:r>
              <a:rPr kumimoji="1" lang="en-US" altLang="ja-JP" sz="3200" b="1" u="sng" dirty="0">
                <a:latin typeface="Meiryo UI" panose="020B0604030504040204" pitchFamily="50" charset="-128"/>
                <a:ea typeface="Meiryo UI" panose="020B0604030504040204" pitchFamily="50" charset="-128"/>
              </a:rPr>
              <a:t>1</a:t>
            </a:r>
            <a:r>
              <a:rPr kumimoji="1" lang="ja-JP" altLang="en-US" sz="3200" b="1" u="sng" dirty="0">
                <a:latin typeface="Meiryo UI" panose="020B0604030504040204" pitchFamily="50" charset="-128"/>
                <a:ea typeface="Meiryo UI" panose="020B0604030504040204" pitchFamily="50" charset="-128"/>
              </a:rPr>
              <a:t>本の長さ</a:t>
            </a:r>
          </a:p>
        </p:txBody>
      </p:sp>
      <p:sp>
        <p:nvSpPr>
          <p:cNvPr id="6" name="テキスト ボックス 5"/>
          <p:cNvSpPr txBox="1"/>
          <p:nvPr/>
        </p:nvSpPr>
        <p:spPr>
          <a:xfrm>
            <a:off x="443428" y="1970365"/>
            <a:ext cx="11053026" cy="2215991"/>
          </a:xfrm>
          <a:prstGeom prst="rect">
            <a:avLst/>
          </a:prstGeom>
          <a:noFill/>
        </p:spPr>
        <p:txBody>
          <a:bodyPr wrap="none" rtlCol="0">
            <a:spAutoFit/>
          </a:bodyPr>
          <a:lstStyle/>
          <a:p>
            <a:r>
              <a:rPr lang="ja-JP" altLang="en-US" sz="6000" dirty="0">
                <a:latin typeface="Meiryo UI" panose="020B0604030504040204" pitchFamily="50" charset="-128"/>
                <a:ea typeface="Meiryo UI" panose="020B0604030504040204" pitchFamily="50" charset="-128"/>
              </a:rPr>
              <a:t>人の集中力の限界</a:t>
            </a:r>
            <a:r>
              <a:rPr lang="ja-JP" altLang="en-US" sz="8000" dirty="0">
                <a:latin typeface="Meiryo UI" panose="020B0604030504040204" pitchFamily="50" charset="-128"/>
                <a:ea typeface="Meiryo UI" panose="020B0604030504040204" pitchFamily="50" charset="-128"/>
              </a:rPr>
              <a:t>＝</a:t>
            </a:r>
            <a:r>
              <a:rPr lang="en-US" altLang="ja-JP" sz="13800" dirty="0">
                <a:latin typeface="Meiryo UI" panose="020B0604030504040204" pitchFamily="50" charset="-128"/>
                <a:ea typeface="Meiryo UI" panose="020B0604030504040204" pitchFamily="50" charset="-128"/>
              </a:rPr>
              <a:t>15</a:t>
            </a:r>
            <a:r>
              <a:rPr lang="ja-JP" altLang="en-US" sz="13800" dirty="0">
                <a:latin typeface="Meiryo UI" panose="020B0604030504040204" pitchFamily="50" charset="-128"/>
                <a:ea typeface="Meiryo UI" panose="020B0604030504040204" pitchFamily="50" charset="-128"/>
              </a:rPr>
              <a:t>分</a:t>
            </a:r>
            <a:endParaRPr kumimoji="1" lang="en-US" altLang="ja-JP" sz="13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83016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585305" y="4767815"/>
            <a:ext cx="3530544" cy="1980094"/>
          </a:xfrm>
          <a:prstGeom prst="rect">
            <a:avLst/>
          </a:prstGeom>
        </p:spPr>
      </p:pic>
      <p:grpSp>
        <p:nvGrpSpPr>
          <p:cNvPr id="11" name="グループ化 10"/>
          <p:cNvGrpSpPr/>
          <p:nvPr/>
        </p:nvGrpSpPr>
        <p:grpSpPr>
          <a:xfrm>
            <a:off x="461133" y="1240487"/>
            <a:ext cx="9422283" cy="2888601"/>
            <a:chOff x="303969" y="985838"/>
            <a:chExt cx="10890883" cy="3338831"/>
          </a:xfrm>
        </p:grpSpPr>
        <p:pic>
          <p:nvPicPr>
            <p:cNvPr id="8" name="図 7"/>
            <p:cNvPicPr>
              <a:picLocks noChangeAspect="1"/>
            </p:cNvPicPr>
            <p:nvPr/>
          </p:nvPicPr>
          <p:blipFill>
            <a:blip r:embed="rId3"/>
            <a:stretch>
              <a:fillRect/>
            </a:stretch>
          </p:blipFill>
          <p:spPr>
            <a:xfrm>
              <a:off x="7315199" y="985838"/>
              <a:ext cx="3879653" cy="3338830"/>
            </a:xfrm>
            <a:prstGeom prst="rect">
              <a:avLst/>
            </a:prstGeom>
          </p:spPr>
        </p:pic>
        <p:pic>
          <p:nvPicPr>
            <p:cNvPr id="9" name="図 8"/>
            <p:cNvPicPr>
              <a:picLocks noChangeAspect="1"/>
            </p:cNvPicPr>
            <p:nvPr/>
          </p:nvPicPr>
          <p:blipFill>
            <a:blip r:embed="rId4"/>
            <a:stretch>
              <a:fillRect/>
            </a:stretch>
          </p:blipFill>
          <p:spPr>
            <a:xfrm>
              <a:off x="303969" y="985839"/>
              <a:ext cx="4860662" cy="3338830"/>
            </a:xfrm>
            <a:prstGeom prst="rect">
              <a:avLst/>
            </a:prstGeom>
          </p:spPr>
        </p:pic>
        <p:sp>
          <p:nvSpPr>
            <p:cNvPr id="10" name="右矢印 9"/>
            <p:cNvSpPr/>
            <p:nvPr/>
          </p:nvSpPr>
          <p:spPr>
            <a:xfrm>
              <a:off x="5572125" y="2257425"/>
              <a:ext cx="1443038" cy="1357313"/>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テキスト ボックス 11"/>
          <p:cNvSpPr txBox="1"/>
          <p:nvPr/>
        </p:nvSpPr>
        <p:spPr>
          <a:xfrm>
            <a:off x="328613" y="528638"/>
            <a:ext cx="9567876" cy="584775"/>
          </a:xfrm>
          <a:prstGeom prst="rect">
            <a:avLst/>
          </a:prstGeom>
          <a:noFill/>
        </p:spPr>
        <p:txBody>
          <a:bodyPr wrap="none" rtlCol="0">
            <a:spAutoFit/>
          </a:bodyPr>
          <a:lstStyle/>
          <a:p>
            <a:r>
              <a:rPr kumimoji="1" lang="en-US" altLang="ja-JP" sz="3200" dirty="0" err="1">
                <a:latin typeface="Meiryo UI" panose="020B0604030504040204" pitchFamily="50" charset="-128"/>
                <a:ea typeface="Meiryo UI" panose="020B0604030504040204" pitchFamily="50" charset="-128"/>
              </a:rPr>
              <a:t>Youtube</a:t>
            </a:r>
            <a:r>
              <a:rPr kumimoji="1" lang="ja-JP" altLang="en-US" sz="3200" dirty="0">
                <a:latin typeface="Meiryo UI" panose="020B0604030504040204" pitchFamily="50" charset="-128"/>
                <a:ea typeface="Meiryo UI" panose="020B0604030504040204" pitchFamily="50" charset="-128"/>
              </a:rPr>
              <a:t>から</a:t>
            </a:r>
            <a:r>
              <a:rPr kumimoji="1" lang="en-US" altLang="ja-JP" sz="3200" dirty="0" err="1">
                <a:latin typeface="Meiryo UI" panose="020B0604030504040204" pitchFamily="50" charset="-128"/>
                <a:ea typeface="Meiryo UI" panose="020B0604030504040204" pitchFamily="50" charset="-128"/>
              </a:rPr>
              <a:t>TikTok</a:t>
            </a:r>
            <a:r>
              <a:rPr kumimoji="1" lang="ja-JP" altLang="en-US" sz="3200" dirty="0">
                <a:latin typeface="Meiryo UI" panose="020B0604030504040204" pitchFamily="50" charset="-128"/>
                <a:ea typeface="Meiryo UI" panose="020B0604030504040204" pitchFamily="50" charset="-128"/>
              </a:rPr>
              <a:t>へ（より短く、気軽に見る媒体へ）</a:t>
            </a:r>
          </a:p>
        </p:txBody>
      </p:sp>
      <p:sp>
        <p:nvSpPr>
          <p:cNvPr id="13" name="テキスト ボックス 12"/>
          <p:cNvSpPr txBox="1"/>
          <p:nvPr/>
        </p:nvSpPr>
        <p:spPr>
          <a:xfrm>
            <a:off x="328613" y="4157663"/>
            <a:ext cx="3682418" cy="584775"/>
          </a:xfrm>
          <a:prstGeom prst="rect">
            <a:avLst/>
          </a:prstGeom>
          <a:noFill/>
        </p:spPr>
        <p:txBody>
          <a:bodyPr wrap="none" rtlCol="0">
            <a:spAutoFit/>
          </a:bodyPr>
          <a:lstStyle/>
          <a:p>
            <a:r>
              <a:rPr kumimoji="1" lang="en-US" altLang="ja-JP" sz="3200" dirty="0">
                <a:latin typeface="Meiryo UI" panose="020B0604030504040204" pitchFamily="50" charset="-128"/>
                <a:ea typeface="Meiryo UI" panose="020B0604030504040204" pitchFamily="50" charset="-128"/>
              </a:rPr>
              <a:t>1</a:t>
            </a:r>
            <a:r>
              <a:rPr kumimoji="1" lang="ja-JP" altLang="en-US" sz="3200" dirty="0">
                <a:latin typeface="Meiryo UI" panose="020B0604030504040204" pitchFamily="50" charset="-128"/>
                <a:ea typeface="Meiryo UI" panose="020B0604030504040204" pitchFamily="50" charset="-128"/>
              </a:rPr>
              <a:t>分動画などが増えた</a:t>
            </a:r>
          </a:p>
        </p:txBody>
      </p:sp>
      <p:sp>
        <p:nvSpPr>
          <p:cNvPr id="14" name="テキスト ボックス 13"/>
          <p:cNvSpPr txBox="1"/>
          <p:nvPr/>
        </p:nvSpPr>
        <p:spPr>
          <a:xfrm>
            <a:off x="4829175" y="4914900"/>
            <a:ext cx="6587060" cy="1446550"/>
          </a:xfrm>
          <a:prstGeom prst="rect">
            <a:avLst/>
          </a:prstGeom>
          <a:noFill/>
        </p:spPr>
        <p:txBody>
          <a:bodyPr wrap="none" rtlCol="0">
            <a:spAutoFit/>
          </a:bodyPr>
          <a:lstStyle/>
          <a:p>
            <a:r>
              <a:rPr kumimoji="1" lang="en-US" altLang="ja-JP" sz="8800" b="1" dirty="0">
                <a:latin typeface="Meiryo UI" panose="020B0604030504040204" pitchFamily="50" charset="-128"/>
                <a:ea typeface="Meiryo UI" panose="020B0604030504040204" pitchFamily="50" charset="-128"/>
              </a:rPr>
              <a:t>5</a:t>
            </a:r>
            <a:r>
              <a:rPr kumimoji="1" lang="ja-JP" altLang="en-US" sz="8800" b="1" dirty="0">
                <a:latin typeface="Meiryo UI" panose="020B0604030504040204" pitchFamily="50" charset="-128"/>
                <a:ea typeface="Meiryo UI" panose="020B0604030504040204" pitchFamily="50" charset="-128"/>
              </a:rPr>
              <a:t>分</a:t>
            </a:r>
            <a:r>
              <a:rPr kumimoji="1" lang="ja-JP" altLang="en-US" sz="6600" b="1" dirty="0">
                <a:latin typeface="Meiryo UI" panose="020B0604030504040204" pitchFamily="50" charset="-128"/>
                <a:ea typeface="Meiryo UI" panose="020B0604030504040204" pitchFamily="50" charset="-128"/>
              </a:rPr>
              <a:t>程度がベスト</a:t>
            </a:r>
          </a:p>
        </p:txBody>
      </p:sp>
    </p:spTree>
    <p:extLst>
      <p:ext uri="{BB962C8B-B14F-4D97-AF65-F5344CB8AC3E}">
        <p14:creationId xmlns:p14="http://schemas.microsoft.com/office/powerpoint/2010/main" val="1045315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243473" y="1586984"/>
            <a:ext cx="8993168" cy="923330"/>
          </a:xfrm>
          <a:prstGeom prst="rect">
            <a:avLst/>
          </a:prstGeom>
        </p:spPr>
        <p:txBody>
          <a:bodyPr wrap="none">
            <a:spAutoFit/>
          </a:bodyPr>
          <a:lstStyle/>
          <a:p>
            <a:r>
              <a:rPr lang="ja-JP" altLang="ja-JP" sz="5400" dirty="0">
                <a:effectLst/>
                <a:latin typeface="Meiryo UI" panose="020B0604030504040204" pitchFamily="50" charset="-128"/>
                <a:ea typeface="Meiryo UI" panose="020B0604030504040204" pitchFamily="50" charset="-128"/>
                <a:cs typeface="Times New Roman" panose="02020603050405020304" pitchFamily="18" charset="0"/>
              </a:rPr>
              <a:t>人が一度に短期に記憶できる量</a:t>
            </a:r>
            <a:endParaRPr lang="ja-JP" altLang="en-US" sz="5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195682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243473" y="1586984"/>
            <a:ext cx="8993168" cy="923330"/>
          </a:xfrm>
          <a:prstGeom prst="rect">
            <a:avLst/>
          </a:prstGeom>
        </p:spPr>
        <p:txBody>
          <a:bodyPr wrap="none">
            <a:spAutoFit/>
          </a:bodyPr>
          <a:lstStyle/>
          <a:p>
            <a:r>
              <a:rPr lang="ja-JP" altLang="ja-JP" sz="5400" dirty="0">
                <a:effectLst/>
                <a:latin typeface="Meiryo UI" panose="020B0604030504040204" pitchFamily="50" charset="-128"/>
                <a:ea typeface="Meiryo UI" panose="020B0604030504040204" pitchFamily="50" charset="-128"/>
                <a:cs typeface="Times New Roman" panose="02020603050405020304" pitchFamily="18" charset="0"/>
              </a:rPr>
              <a:t>人が一度に短期に記憶できる量</a:t>
            </a:r>
            <a:endParaRPr lang="ja-JP" altLang="en-US" sz="5400"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2663734" y="2510314"/>
            <a:ext cx="6215163" cy="2646878"/>
          </a:xfrm>
          <a:prstGeom prst="rect">
            <a:avLst/>
          </a:prstGeom>
          <a:noFill/>
        </p:spPr>
        <p:txBody>
          <a:bodyPr wrap="none" rtlCol="0">
            <a:spAutoFit/>
          </a:bodyPr>
          <a:lstStyle/>
          <a:p>
            <a:r>
              <a:rPr lang="ja-JP" altLang="ja-JP" sz="16600" b="1">
                <a:latin typeface="Meiryo UI" panose="020B0604030504040204" pitchFamily="50" charset="-128"/>
                <a:ea typeface="Meiryo UI" panose="020B0604030504040204" pitchFamily="50" charset="-128"/>
              </a:rPr>
              <a:t>７±２</a:t>
            </a:r>
            <a:endParaRPr kumimoji="1" lang="ja-JP" altLang="en-US" sz="16600" b="1" dirty="0">
              <a:latin typeface="Meiryo UI" panose="020B0604030504040204" pitchFamily="50" charset="-128"/>
              <a:ea typeface="Meiryo UI" panose="020B0604030504040204" pitchFamily="50" charset="-128"/>
            </a:endParaRPr>
          </a:p>
        </p:txBody>
      </p:sp>
      <p:sp>
        <p:nvSpPr>
          <p:cNvPr id="3" name="正方形/長方形 2"/>
          <p:cNvSpPr/>
          <p:nvPr/>
        </p:nvSpPr>
        <p:spPr>
          <a:xfrm>
            <a:off x="2262186" y="5233570"/>
            <a:ext cx="8524875" cy="584775"/>
          </a:xfrm>
          <a:prstGeom prst="rect">
            <a:avLst/>
          </a:prstGeom>
        </p:spPr>
        <p:txBody>
          <a:bodyPr wrap="square">
            <a:spAutoFit/>
          </a:bodyPr>
          <a:lstStyle/>
          <a:p>
            <a:r>
              <a:rPr lang="ja-JP" altLang="ja-JP" sz="3200" dirty="0">
                <a:effectLst/>
                <a:latin typeface="Meiryo UI" panose="020B0604030504040204" pitchFamily="50" charset="-128"/>
                <a:ea typeface="Meiryo UI" panose="020B0604030504040204" pitchFamily="50" charset="-128"/>
                <a:cs typeface="Times New Roman" panose="02020603050405020304" pitchFamily="18" charset="0"/>
              </a:rPr>
              <a:t>　米国の心理学者ミラー「マジカルナンバー７」</a:t>
            </a:r>
            <a:endParaRPr lang="ja-JP" altLang="en-US" sz="3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7049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3727F3F-EF85-684C-B407-EB99F4245CCF}"/>
              </a:ext>
            </a:extLst>
          </p:cNvPr>
          <p:cNvGrpSpPr>
            <a:grpSpLocks noChangeAspect="1"/>
          </p:cNvGrpSpPr>
          <p:nvPr/>
        </p:nvGrpSpPr>
        <p:grpSpPr bwMode="auto">
          <a:xfrm>
            <a:off x="2264702" y="930065"/>
            <a:ext cx="8141334" cy="5310253"/>
            <a:chOff x="-1284" y="430"/>
            <a:chExt cx="9084" cy="6819"/>
          </a:xfrm>
        </p:grpSpPr>
        <p:pic>
          <p:nvPicPr>
            <p:cNvPr id="5" name="Picture 4">
              <a:extLst>
                <a:ext uri="{FF2B5EF4-FFF2-40B4-BE49-F238E27FC236}">
                  <a16:creationId xmlns:a16="http://schemas.microsoft.com/office/drawing/2014/main" id="{C87126B0-00D6-5246-8235-37C26410E84F}"/>
                </a:ext>
              </a:extLst>
            </p:cNvPr>
            <p:cNvPicPr>
              <a:picLocks noChangeAspect="1" noEditPoint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17" y="1708"/>
              <a:ext cx="1346" cy="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91">
              <a:extLst>
                <a:ext uri="{FF2B5EF4-FFF2-40B4-BE49-F238E27FC236}">
                  <a16:creationId xmlns:a16="http://schemas.microsoft.com/office/drawing/2014/main" id="{B95FD4A4-2229-844F-B6AB-10C18C7F4A24}"/>
                </a:ext>
              </a:extLst>
            </p:cNvPr>
            <p:cNvSpPr txBox="1">
              <a:spLocks noChangeAspect="1" noEditPoints="1" noChangeArrowheads="1" noChangeShapeType="1" noTextEdit="1"/>
            </p:cNvSpPr>
            <p:nvPr/>
          </p:nvSpPr>
          <p:spPr bwMode="auto">
            <a:xfrm>
              <a:off x="-1284" y="430"/>
              <a:ext cx="9084" cy="6819"/>
            </a:xfrm>
            <a:prstGeom prst="rect">
              <a:avLst/>
            </a:prstGeom>
            <a:noFill/>
            <a:ln w="6096">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a:spcBef>
                  <a:spcPts val="35"/>
                </a:spcBef>
                <a:spcAft>
                  <a:spcPts val="0"/>
                </a:spcAft>
              </a:pPr>
              <a:r>
                <a:rPr lang="ja-JP" sz="2400" dirty="0">
                  <a:effectLst/>
                  <a:latin typeface="MS Mincho" panose="02020609040205080304" pitchFamily="49" charset="-128"/>
                  <a:ea typeface="MS Gothic" panose="020B0609070205080204" pitchFamily="49" charset="-128"/>
                  <a:cs typeface="MS Mincho" panose="02020609040205080304" pitchFamily="49" charset="-128"/>
                </a:rPr>
                <a:t> </a:t>
              </a:r>
              <a:endParaRPr lang="en-US" sz="2400" dirty="0">
                <a:effectLst/>
                <a:latin typeface="MS Mincho" panose="02020609040205080304" pitchFamily="49" charset="-128"/>
                <a:ea typeface="MS Mincho" panose="02020609040205080304" pitchFamily="49" charset="-128"/>
                <a:cs typeface="MS Mincho" panose="02020609040205080304" pitchFamily="49" charset="-128"/>
              </a:endParaRPr>
            </a:p>
            <a:p>
              <a:pPr marL="762000" indent="-342900">
                <a:spcBef>
                  <a:spcPts val="5"/>
                </a:spcBef>
                <a:spcAft>
                  <a:spcPts val="0"/>
                </a:spcAft>
                <a:buFont typeface="Wingdings" pitchFamily="2" charset="2"/>
                <a:buChar char="Ø"/>
              </a:pPr>
              <a:r>
                <a:rPr lang="ja-JP" sz="2400" dirty="0">
                  <a:effectLst/>
                  <a:latin typeface="MS Mincho" panose="02020609040205080304" pitchFamily="49" charset="-128"/>
                  <a:ea typeface="Meiryo" panose="020B0604030504040204" pitchFamily="34" charset="-128"/>
                  <a:cs typeface="MS Mincho" panose="02020609040205080304" pitchFamily="49" charset="-128"/>
                </a:rPr>
                <a:t>目的</a:t>
              </a:r>
              <a:endParaRPr lang="en-US" sz="2400" dirty="0">
                <a:effectLst/>
                <a:latin typeface="MS Mincho" panose="02020609040205080304" pitchFamily="49" charset="-128"/>
                <a:ea typeface="MS Mincho" panose="02020609040205080304" pitchFamily="49" charset="-128"/>
                <a:cs typeface="MS Mincho" panose="02020609040205080304" pitchFamily="49" charset="-128"/>
              </a:endParaRPr>
            </a:p>
            <a:p>
              <a:pPr marL="670560">
                <a:spcAft>
                  <a:spcPts val="0"/>
                </a:spcAft>
              </a:pPr>
              <a:r>
                <a:rPr lang="ja-JP" sz="2400" dirty="0">
                  <a:effectLst/>
                  <a:latin typeface="MS Mincho" panose="02020609040205080304" pitchFamily="49" charset="-128"/>
                  <a:ea typeface="Meiryo" panose="020B0604030504040204" pitchFamily="34" charset="-128"/>
                  <a:cs typeface="MS Mincho" panose="02020609040205080304" pitchFamily="49" charset="-128"/>
                </a:rPr>
                <a:t>実現しようとしてめざす事柄。行動のねらい。</a:t>
              </a:r>
              <a:endParaRPr lang="en-US" sz="2400" dirty="0">
                <a:effectLst/>
                <a:latin typeface="MS Mincho" panose="02020609040205080304" pitchFamily="49" charset="-128"/>
                <a:ea typeface="MS Mincho" panose="02020609040205080304" pitchFamily="49" charset="-128"/>
                <a:cs typeface="MS Mincho" panose="02020609040205080304" pitchFamily="49" charset="-128"/>
              </a:endParaRPr>
            </a:p>
            <a:p>
              <a:pPr marL="670560">
                <a:spcAft>
                  <a:spcPts val="0"/>
                </a:spcAft>
                <a:tabLst>
                  <a:tab pos="3742690" algn="l"/>
                </a:tabLst>
              </a:pPr>
              <a:r>
                <a:rPr lang="ja-JP" sz="2400" dirty="0">
                  <a:effectLst/>
                  <a:latin typeface="MS Mincho" panose="02020609040205080304" pitchFamily="49" charset="-128"/>
                  <a:ea typeface="Meiryo" panose="020B0604030504040204" pitchFamily="34" charset="-128"/>
                  <a:cs typeface="MS Mincho" panose="02020609040205080304" pitchFamily="49" charset="-128"/>
                </a:rPr>
                <a:t>めあて。出典：小学館「大辞泉」</a:t>
              </a:r>
              <a:r>
                <a:rPr lang="ja-JP" sz="2400">
                  <a:effectLst/>
                  <a:latin typeface="MS Mincho" panose="02020609040205080304" pitchFamily="49" charset="-128"/>
                  <a:ea typeface="Meiryo" panose="020B0604030504040204" pitchFamily="34" charset="-128"/>
                  <a:cs typeface="MS Mincho" panose="02020609040205080304" pitchFamily="49" charset="-128"/>
                </a:rPr>
                <a:t>	</a:t>
              </a:r>
              <a:r>
                <a:rPr lang="en-US" altLang="ja-JP" sz="2400" dirty="0">
                  <a:effectLst/>
                  <a:latin typeface="MS Mincho" panose="02020609040205080304" pitchFamily="49" charset="-128"/>
                  <a:ea typeface="Meiryo" panose="020B0604030504040204" pitchFamily="34" charset="-128"/>
                  <a:cs typeface="MS Mincho" panose="02020609040205080304" pitchFamily="49" charset="-128"/>
                </a:rPr>
                <a:t>                      </a:t>
              </a:r>
            </a:p>
            <a:p>
              <a:pPr marL="670560">
                <a:spcAft>
                  <a:spcPts val="0"/>
                </a:spcAft>
                <a:tabLst>
                  <a:tab pos="3742690" algn="l"/>
                </a:tabLst>
              </a:pPr>
              <a:r>
                <a:rPr lang="en-US" altLang="ja-JP" sz="2400" dirty="0">
                  <a:latin typeface="MS Mincho" panose="02020609040205080304" pitchFamily="49" charset="-128"/>
                  <a:ea typeface="Meiryo" panose="020B0604030504040204" pitchFamily="34" charset="-128"/>
                  <a:cs typeface="MS Mincho" panose="02020609040205080304" pitchFamily="49" charset="-128"/>
                </a:rPr>
                <a:t>                     </a:t>
              </a:r>
              <a:r>
                <a:rPr lang="ja-JP" sz="2400">
                  <a:effectLst/>
                  <a:latin typeface="MS Mincho" panose="02020609040205080304" pitchFamily="49" charset="-128"/>
                  <a:ea typeface="Meiryo" panose="020B0604030504040204" pitchFamily="34" charset="-128"/>
                  <a:cs typeface="MS Mincho" panose="02020609040205080304" pitchFamily="49" charset="-128"/>
                </a:rPr>
                <a:t>的</a:t>
              </a:r>
              <a:r>
                <a:rPr lang="ja-JP" sz="2400" dirty="0">
                  <a:effectLst/>
                  <a:latin typeface="MS Mincho" panose="02020609040205080304" pitchFamily="49" charset="-128"/>
                  <a:ea typeface="Meiryo" panose="020B0604030504040204" pitchFamily="34" charset="-128"/>
                  <a:cs typeface="MS Mincho" panose="02020609040205080304" pitchFamily="49" charset="-128"/>
                </a:rPr>
                <a:t>（まと）、ゴール</a:t>
              </a:r>
              <a:endParaRPr lang="en-US" sz="2400" dirty="0">
                <a:effectLst/>
                <a:latin typeface="MS Mincho" panose="02020609040205080304" pitchFamily="49" charset="-128"/>
                <a:ea typeface="MS Mincho" panose="02020609040205080304" pitchFamily="49" charset="-128"/>
                <a:cs typeface="MS Mincho" panose="02020609040205080304" pitchFamily="49" charset="-128"/>
              </a:endParaRPr>
            </a:p>
            <a:p>
              <a:pPr marL="762000" indent="-342900">
                <a:spcAft>
                  <a:spcPts val="0"/>
                </a:spcAft>
                <a:buFont typeface="Wingdings" pitchFamily="2" charset="2"/>
                <a:buChar char="Ø"/>
              </a:pPr>
              <a:r>
                <a:rPr lang="ja-JP" sz="2400" dirty="0">
                  <a:effectLst/>
                  <a:latin typeface="MS Mincho" panose="02020609040205080304" pitchFamily="49" charset="-128"/>
                  <a:ea typeface="Meiryo" panose="020B0604030504040204" pitchFamily="34" charset="-128"/>
                  <a:cs typeface="MS Mincho" panose="02020609040205080304" pitchFamily="49" charset="-128"/>
                </a:rPr>
                <a:t>目標</a:t>
              </a:r>
              <a:endParaRPr lang="en-US" sz="2400" dirty="0">
                <a:effectLst/>
                <a:latin typeface="MS Mincho" panose="02020609040205080304" pitchFamily="49" charset="-128"/>
                <a:ea typeface="MS Mincho" panose="02020609040205080304" pitchFamily="49" charset="-128"/>
                <a:cs typeface="MS Mincho" panose="02020609040205080304" pitchFamily="49" charset="-128"/>
              </a:endParaRPr>
            </a:p>
            <a:p>
              <a:pPr marL="670560" marR="97155">
                <a:spcBef>
                  <a:spcPts val="310"/>
                </a:spcBef>
                <a:spcAft>
                  <a:spcPts val="0"/>
                </a:spcAft>
                <a:tabLst>
                  <a:tab pos="4318635" algn="l"/>
                </a:tabLst>
              </a:pPr>
              <a:r>
                <a:rPr lang="ja-JP" sz="2400" dirty="0">
                  <a:effectLst/>
                  <a:latin typeface="MS Mincho" panose="02020609040205080304" pitchFamily="49" charset="-128"/>
                  <a:ea typeface="Meiryo" panose="020B0604030504040204" pitchFamily="34" charset="-128"/>
                  <a:cs typeface="MS Mincho" panose="02020609040205080304" pitchFamily="49" charset="-128"/>
                </a:rPr>
                <a:t>そこに行き着くように、またそこから外れないよう</a:t>
              </a:r>
              <a:r>
                <a:rPr lang="ja-JP" sz="2400">
                  <a:effectLst/>
                  <a:latin typeface="MS Mincho" panose="02020609040205080304" pitchFamily="49" charset="-128"/>
                  <a:ea typeface="Meiryo" panose="020B0604030504040204" pitchFamily="34" charset="-128"/>
                  <a:cs typeface="MS Mincho" panose="02020609040205080304" pitchFamily="49" charset="-128"/>
                </a:rPr>
                <a:t>に目印</a:t>
              </a:r>
              <a:r>
                <a:rPr lang="ja-JP" sz="2400" dirty="0">
                  <a:effectLst/>
                  <a:latin typeface="MS Mincho" panose="02020609040205080304" pitchFamily="49" charset="-128"/>
                  <a:ea typeface="Meiryo" panose="020B0604030504040204" pitchFamily="34" charset="-128"/>
                  <a:cs typeface="MS Mincho" panose="02020609040205080304" pitchFamily="49" charset="-128"/>
                </a:rPr>
                <a:t>とするもの。</a:t>
              </a:r>
              <a:r>
                <a:rPr lang="ja-JP" sz="2400" dirty="0">
                  <a:solidFill>
                    <a:srgbClr val="353535"/>
                  </a:solidFill>
                  <a:effectLst/>
                  <a:latin typeface="MS Mincho" panose="02020609040205080304" pitchFamily="49" charset="-128"/>
                  <a:ea typeface="Meiryo" panose="020B0604030504040204" pitchFamily="34" charset="-128"/>
                  <a:cs typeface="MS Mincho" panose="02020609040205080304" pitchFamily="49" charset="-128"/>
                </a:rPr>
                <a:t>出典：小学館「大辞泉」</a:t>
              </a:r>
              <a:r>
                <a:rPr lang="ja-JP" sz="2400">
                  <a:solidFill>
                    <a:srgbClr val="353535"/>
                  </a:solidFill>
                  <a:effectLst/>
                  <a:latin typeface="MS Mincho" panose="02020609040205080304" pitchFamily="49" charset="-128"/>
                  <a:ea typeface="Meiryo" panose="020B0604030504040204" pitchFamily="34" charset="-128"/>
                  <a:cs typeface="MS Mincho" panose="02020609040205080304" pitchFamily="49" charset="-128"/>
                </a:rPr>
                <a:t>	</a:t>
              </a:r>
              <a:endParaRPr lang="en-US" altLang="ja-JP" sz="2400" dirty="0">
                <a:solidFill>
                  <a:srgbClr val="353535"/>
                </a:solidFill>
                <a:effectLst/>
                <a:latin typeface="MS Mincho" panose="02020609040205080304" pitchFamily="49" charset="-128"/>
                <a:ea typeface="Meiryo" panose="020B0604030504040204" pitchFamily="34" charset="-128"/>
                <a:cs typeface="MS Mincho" panose="02020609040205080304" pitchFamily="49" charset="-128"/>
              </a:endParaRPr>
            </a:p>
            <a:p>
              <a:pPr marL="670560" marR="97155">
                <a:spcBef>
                  <a:spcPts val="310"/>
                </a:spcBef>
                <a:spcAft>
                  <a:spcPts val="0"/>
                </a:spcAft>
                <a:tabLst>
                  <a:tab pos="4318635" algn="l"/>
                </a:tabLst>
              </a:pPr>
              <a:endParaRPr lang="en-US" altLang="ja-JP" sz="2400" dirty="0">
                <a:effectLst/>
                <a:latin typeface="MS Mincho" panose="02020609040205080304" pitchFamily="49" charset="-128"/>
                <a:ea typeface="Meiryo" panose="020B0604030504040204" pitchFamily="34" charset="-128"/>
                <a:cs typeface="MS Mincho" panose="02020609040205080304" pitchFamily="49" charset="-128"/>
              </a:endParaRPr>
            </a:p>
            <a:p>
              <a:pPr marL="670560" marR="97155">
                <a:spcBef>
                  <a:spcPts val="310"/>
                </a:spcBef>
                <a:spcAft>
                  <a:spcPts val="0"/>
                </a:spcAft>
                <a:tabLst>
                  <a:tab pos="4318635" algn="l"/>
                </a:tabLst>
              </a:pPr>
              <a:r>
                <a:rPr lang="en-US" altLang="ja-JP" sz="2400" dirty="0">
                  <a:latin typeface="MS Mincho" panose="02020609040205080304" pitchFamily="49" charset="-128"/>
                  <a:ea typeface="Meiryo" panose="020B0604030504040204" pitchFamily="34" charset="-128"/>
                  <a:cs typeface="MS Mincho" panose="02020609040205080304" pitchFamily="49" charset="-128"/>
                </a:rPr>
                <a:t>       </a:t>
              </a:r>
              <a:r>
                <a:rPr lang="ja-JP" sz="2400">
                  <a:effectLst/>
                  <a:latin typeface="MS Mincho" panose="02020609040205080304" pitchFamily="49" charset="-128"/>
                  <a:ea typeface="Meiryo" panose="020B0604030504040204" pitchFamily="34" charset="-128"/>
                  <a:cs typeface="MS Mincho" panose="02020609040205080304" pitchFamily="49" charset="-128"/>
                </a:rPr>
                <a:t>標（しるし</a:t>
              </a:r>
              <a:r>
                <a:rPr lang="ja-JP" sz="2400" dirty="0">
                  <a:effectLst/>
                  <a:latin typeface="MS Mincho" panose="02020609040205080304" pitchFamily="49" charset="-128"/>
                  <a:ea typeface="Meiryo" panose="020B0604030504040204" pitchFamily="34" charset="-128"/>
                  <a:cs typeface="MS Mincho" panose="02020609040205080304" pitchFamily="49" charset="-128"/>
                </a:rPr>
                <a:t>）、マイルストーン</a:t>
              </a:r>
              <a:endParaRPr lang="en-US" sz="2400" dirty="0">
                <a:effectLst/>
                <a:latin typeface="MS Mincho" panose="02020609040205080304" pitchFamily="49" charset="-128"/>
                <a:ea typeface="MS Mincho" panose="02020609040205080304" pitchFamily="49" charset="-128"/>
                <a:cs typeface="MS Mincho" panose="02020609040205080304" pitchFamily="49" charset="-128"/>
              </a:endParaRPr>
            </a:p>
          </p:txBody>
        </p:sp>
      </p:grpSp>
      <p:pic>
        <p:nvPicPr>
          <p:cNvPr id="10" name="image32.png">
            <a:extLst>
              <a:ext uri="{FF2B5EF4-FFF2-40B4-BE49-F238E27FC236}">
                <a16:creationId xmlns:a16="http://schemas.microsoft.com/office/drawing/2014/main" id="{4EAD0174-C12F-744D-8968-7EEA4E4290D7}"/>
              </a:ext>
            </a:extLst>
          </p:cNvPr>
          <p:cNvPicPr/>
          <p:nvPr/>
        </p:nvPicPr>
        <p:blipFill>
          <a:blip r:embed="rId4" cstate="print"/>
          <a:stretch>
            <a:fillRect/>
          </a:stretch>
        </p:blipFill>
        <p:spPr>
          <a:xfrm>
            <a:off x="3285326" y="4287101"/>
            <a:ext cx="6594958" cy="1892473"/>
          </a:xfrm>
          <a:prstGeom prst="rect">
            <a:avLst/>
          </a:prstGeom>
        </p:spPr>
      </p:pic>
      <p:sp>
        <p:nvSpPr>
          <p:cNvPr id="11" name="Title 10">
            <a:extLst>
              <a:ext uri="{FF2B5EF4-FFF2-40B4-BE49-F238E27FC236}">
                <a16:creationId xmlns:a16="http://schemas.microsoft.com/office/drawing/2014/main" id="{3EC1BC60-BAEB-2640-A60B-A61F9611D795}"/>
              </a:ext>
            </a:extLst>
          </p:cNvPr>
          <p:cNvSpPr>
            <a:spLocks noGrp="1"/>
          </p:cNvSpPr>
          <p:nvPr>
            <p:ph type="title"/>
          </p:nvPr>
        </p:nvSpPr>
        <p:spPr/>
        <p:txBody>
          <a:bodyPr/>
          <a:lstStyle/>
          <a:p>
            <a:r>
              <a:rPr lang="ja-JP" altLang="en-US" b="1" dirty="0">
                <a:latin typeface="Meiryo UI" panose="020B0604030504040204" pitchFamily="50" charset="-128"/>
                <a:ea typeface="Meiryo UI" panose="020B0604030504040204" pitchFamily="50" charset="-128"/>
              </a:rPr>
              <a:t>目的と目標の違い</a:t>
            </a:r>
            <a:endParaRPr lang="en-US" b="1" dirty="0">
              <a:latin typeface="Meiryo UI" panose="020B0604030504040204" pitchFamily="50" charset="-128"/>
              <a:ea typeface="Meiryo UI" panose="020B0604030504040204" pitchFamily="50" charset="-128"/>
            </a:endParaRPr>
          </a:p>
        </p:txBody>
      </p:sp>
      <p:sp>
        <p:nvSpPr>
          <p:cNvPr id="13" name="TextBox 12">
            <a:extLst>
              <a:ext uri="{FF2B5EF4-FFF2-40B4-BE49-F238E27FC236}">
                <a16:creationId xmlns:a16="http://schemas.microsoft.com/office/drawing/2014/main" id="{83B988B1-B24A-0842-A8EB-D72002ED7E50}"/>
              </a:ext>
            </a:extLst>
          </p:cNvPr>
          <p:cNvSpPr txBox="1"/>
          <p:nvPr/>
        </p:nvSpPr>
        <p:spPr>
          <a:xfrm>
            <a:off x="5107739" y="6487380"/>
            <a:ext cx="6999288" cy="276999"/>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全国専門学校教育研究会</a:t>
            </a:r>
            <a:r>
              <a:rPr lang="en-US" altLang="ja-JP" sz="1200" dirty="0">
                <a:latin typeface="Meiryo UI" panose="020B0604030504040204" pitchFamily="50" charset="-128"/>
                <a:ea typeface="Meiryo UI" panose="020B0604030504040204" pitchFamily="50" charset="-128"/>
              </a:rPr>
              <a:t>. (2014). 『</a:t>
            </a:r>
            <a:r>
              <a:rPr lang="ja-JP" altLang="en-US" sz="1200" dirty="0">
                <a:latin typeface="Meiryo UI" panose="020B0604030504040204" pitchFamily="50" charset="-128"/>
                <a:ea typeface="Meiryo UI" panose="020B0604030504040204" pitchFamily="50" charset="-128"/>
              </a:rPr>
              <a:t>インストラクショナルデザインテキスト</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a:t>
            </a:r>
            <a:r>
              <a:rPr lang="ja-JP" altLang="en-US" sz="1200">
                <a:latin typeface="Meiryo UI" panose="020B0604030504040204" pitchFamily="50" charset="-128"/>
                <a:ea typeface="Meiryo UI" panose="020B0604030504040204" pitchFamily="50" charset="-128"/>
              </a:rPr>
              <a:t>以下、全専研</a:t>
            </a:r>
            <a:r>
              <a:rPr lang="en-US" altLang="ja-JP" sz="1200" dirty="0">
                <a:latin typeface="Meiryo UI" panose="020B0604030504040204" pitchFamily="50" charset="-128"/>
                <a:ea typeface="Meiryo UI" panose="020B0604030504040204" pitchFamily="50" charset="-128"/>
              </a:rPr>
              <a:t>ID</a:t>
            </a:r>
            <a:r>
              <a:rPr lang="ja-JP" altLang="en-US" sz="1200" dirty="0">
                <a:latin typeface="Meiryo UI" panose="020B0604030504040204" pitchFamily="50" charset="-128"/>
                <a:ea typeface="Meiryo UI" panose="020B0604030504040204" pitchFamily="50" charset="-128"/>
              </a:rPr>
              <a:t>テキスト）</a:t>
            </a:r>
            <a:r>
              <a:rPr lang="en-US" altLang="ja-JP" sz="1200" dirty="0">
                <a:latin typeface="Meiryo UI" panose="020B0604030504040204" pitchFamily="50" charset="-128"/>
                <a:ea typeface="Meiryo UI" panose="020B0604030504040204" pitchFamily="50" charset="-128"/>
              </a:rPr>
              <a:t>p.22</a:t>
            </a:r>
            <a:endParaRPr 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943550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正方形/長方形 64"/>
          <p:cNvSpPr/>
          <p:nvPr/>
        </p:nvSpPr>
        <p:spPr>
          <a:xfrm>
            <a:off x="8798242" y="1385888"/>
            <a:ext cx="2424947" cy="3957637"/>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p:cNvSpPr/>
          <p:nvPr/>
        </p:nvSpPr>
        <p:spPr>
          <a:xfrm>
            <a:off x="8798243" y="4566222"/>
            <a:ext cx="2424945" cy="77730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p:cNvSpPr/>
          <p:nvPr/>
        </p:nvSpPr>
        <p:spPr>
          <a:xfrm>
            <a:off x="5569268" y="1385888"/>
            <a:ext cx="1293626" cy="3957637"/>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p:cNvSpPr/>
          <p:nvPr/>
        </p:nvSpPr>
        <p:spPr>
          <a:xfrm>
            <a:off x="5569268" y="3871913"/>
            <a:ext cx="1293625" cy="147161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7188518" y="1385888"/>
            <a:ext cx="1293626" cy="3957637"/>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p:cNvSpPr/>
          <p:nvPr/>
        </p:nvSpPr>
        <p:spPr>
          <a:xfrm>
            <a:off x="7188518" y="4357688"/>
            <a:ext cx="1293625" cy="98583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p:cNvSpPr/>
          <p:nvPr/>
        </p:nvSpPr>
        <p:spPr>
          <a:xfrm>
            <a:off x="3946208" y="1385888"/>
            <a:ext cx="1293626" cy="3957637"/>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p:cNvSpPr/>
          <p:nvPr/>
        </p:nvSpPr>
        <p:spPr>
          <a:xfrm>
            <a:off x="3946208" y="3514725"/>
            <a:ext cx="1293626" cy="1828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2323148" y="1385888"/>
            <a:ext cx="1293626" cy="3957637"/>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2323148" y="3067347"/>
            <a:ext cx="1293626" cy="227617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700088" y="1385888"/>
            <a:ext cx="1293626" cy="395763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テキスト ボックス 76"/>
          <p:cNvSpPr txBox="1"/>
          <p:nvPr/>
        </p:nvSpPr>
        <p:spPr>
          <a:xfrm flipH="1">
            <a:off x="2555151" y="5353062"/>
            <a:ext cx="959573" cy="369332"/>
          </a:xfrm>
          <a:prstGeom prst="rect">
            <a:avLst/>
          </a:prstGeom>
          <a:noFill/>
        </p:spPr>
        <p:txBody>
          <a:bodyPr wrap="square" rtlCol="0">
            <a:spAutoFit/>
          </a:bodyPr>
          <a:lstStyle/>
          <a:p>
            <a:r>
              <a:rPr kumimoji="1" lang="en-US" altLang="ja-JP" dirty="0">
                <a:latin typeface="Meiryo UI" panose="020B0604030504040204" pitchFamily="50" charset="-128"/>
                <a:ea typeface="Meiryo UI" panose="020B0604030504040204" pitchFamily="50" charset="-128"/>
              </a:rPr>
              <a:t>20</a:t>
            </a:r>
            <a:r>
              <a:rPr kumimoji="1" lang="ja-JP" altLang="en-US" dirty="0">
                <a:latin typeface="Meiryo UI" panose="020B0604030504040204" pitchFamily="50" charset="-128"/>
                <a:ea typeface="Meiryo UI" panose="020B0604030504040204" pitchFamily="50" charset="-128"/>
              </a:rPr>
              <a:t>分後</a:t>
            </a:r>
          </a:p>
        </p:txBody>
      </p:sp>
      <p:sp>
        <p:nvSpPr>
          <p:cNvPr id="78" name="テキスト ボックス 77"/>
          <p:cNvSpPr txBox="1"/>
          <p:nvPr/>
        </p:nvSpPr>
        <p:spPr>
          <a:xfrm flipH="1">
            <a:off x="4052756" y="5353062"/>
            <a:ext cx="1188174" cy="369332"/>
          </a:xfrm>
          <a:prstGeom prst="rect">
            <a:avLst/>
          </a:prstGeom>
          <a:noFill/>
        </p:spPr>
        <p:txBody>
          <a:bodyPr wrap="square" rtlCol="0">
            <a:spAutoFit/>
          </a:bodyPr>
          <a:lstStyle/>
          <a:p>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時間</a:t>
            </a:r>
            <a:r>
              <a:rPr kumimoji="1" lang="ja-JP" altLang="en-US" dirty="0">
                <a:latin typeface="Meiryo UI" panose="020B0604030504040204" pitchFamily="50" charset="-128"/>
                <a:ea typeface="Meiryo UI" panose="020B0604030504040204" pitchFamily="50" charset="-128"/>
              </a:rPr>
              <a:t>後</a:t>
            </a:r>
          </a:p>
        </p:txBody>
      </p:sp>
      <p:sp>
        <p:nvSpPr>
          <p:cNvPr id="79" name="テキスト ボックス 78"/>
          <p:cNvSpPr txBox="1"/>
          <p:nvPr/>
        </p:nvSpPr>
        <p:spPr>
          <a:xfrm flipH="1">
            <a:off x="5638668" y="5353062"/>
            <a:ext cx="1188174" cy="369332"/>
          </a:xfrm>
          <a:prstGeom prst="rect">
            <a:avLst/>
          </a:prstGeom>
          <a:noFill/>
        </p:spPr>
        <p:txBody>
          <a:bodyPr wrap="square" rtlCol="0">
            <a:spAutoFit/>
          </a:bodyPr>
          <a:lstStyle/>
          <a:p>
            <a:r>
              <a:rPr lang="en-US" altLang="ja-JP" dirty="0">
                <a:latin typeface="Meiryo UI" panose="020B0604030504040204" pitchFamily="50" charset="-128"/>
                <a:ea typeface="Meiryo UI" panose="020B0604030504040204" pitchFamily="50" charset="-128"/>
              </a:rPr>
              <a:t>9</a:t>
            </a:r>
            <a:r>
              <a:rPr lang="ja-JP" altLang="en-US" dirty="0">
                <a:latin typeface="Meiryo UI" panose="020B0604030504040204" pitchFamily="50" charset="-128"/>
                <a:ea typeface="Meiryo UI" panose="020B0604030504040204" pitchFamily="50" charset="-128"/>
              </a:rPr>
              <a:t>時間</a:t>
            </a:r>
            <a:r>
              <a:rPr kumimoji="1" lang="ja-JP" altLang="en-US" dirty="0">
                <a:latin typeface="Meiryo UI" panose="020B0604030504040204" pitchFamily="50" charset="-128"/>
                <a:ea typeface="Meiryo UI" panose="020B0604030504040204" pitchFamily="50" charset="-128"/>
              </a:rPr>
              <a:t>後</a:t>
            </a:r>
          </a:p>
        </p:txBody>
      </p:sp>
      <p:sp>
        <p:nvSpPr>
          <p:cNvPr id="80" name="テキスト ボックス 79"/>
          <p:cNvSpPr txBox="1"/>
          <p:nvPr/>
        </p:nvSpPr>
        <p:spPr>
          <a:xfrm flipH="1">
            <a:off x="7424606" y="5353062"/>
            <a:ext cx="1188174" cy="369332"/>
          </a:xfrm>
          <a:prstGeom prst="rect">
            <a:avLst/>
          </a:prstGeom>
          <a:noFill/>
        </p:spPr>
        <p:txBody>
          <a:bodyPr wrap="square" rtlCol="0">
            <a:spAutoFit/>
          </a:bodyPr>
          <a:lstStyle/>
          <a:p>
            <a:r>
              <a:rPr lang="en-US" altLang="ja-JP" dirty="0">
                <a:latin typeface="Meiryo UI" panose="020B0604030504040204" pitchFamily="50" charset="-128"/>
                <a:ea typeface="Meiryo UI" panose="020B0604030504040204" pitchFamily="50" charset="-128"/>
              </a:rPr>
              <a:t>6</a:t>
            </a:r>
            <a:r>
              <a:rPr lang="ja-JP" altLang="en-US" dirty="0">
                <a:latin typeface="Meiryo UI" panose="020B0604030504040204" pitchFamily="50" charset="-128"/>
                <a:ea typeface="Meiryo UI" panose="020B0604030504040204" pitchFamily="50" charset="-128"/>
              </a:rPr>
              <a:t>日</a:t>
            </a:r>
            <a:r>
              <a:rPr kumimoji="1" lang="ja-JP" altLang="en-US" dirty="0">
                <a:latin typeface="Meiryo UI" panose="020B0604030504040204" pitchFamily="50" charset="-128"/>
                <a:ea typeface="Meiryo UI" panose="020B0604030504040204" pitchFamily="50" charset="-128"/>
              </a:rPr>
              <a:t>後</a:t>
            </a:r>
          </a:p>
        </p:txBody>
      </p:sp>
      <p:sp>
        <p:nvSpPr>
          <p:cNvPr id="81" name="テキスト ボックス 80"/>
          <p:cNvSpPr txBox="1"/>
          <p:nvPr/>
        </p:nvSpPr>
        <p:spPr>
          <a:xfrm flipH="1">
            <a:off x="9246621" y="5353062"/>
            <a:ext cx="1976569" cy="369332"/>
          </a:xfrm>
          <a:prstGeom prst="rect">
            <a:avLst/>
          </a:prstGeom>
          <a:noFill/>
        </p:spPr>
        <p:txBody>
          <a:bodyPr wrap="square" rtlCol="0">
            <a:spAutoFit/>
          </a:bodyPr>
          <a:lstStyle/>
          <a:p>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週間～</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ヵ月</a:t>
            </a:r>
            <a:endParaRPr kumimoji="1" lang="ja-JP" altLang="en-US" dirty="0">
              <a:latin typeface="Meiryo UI" panose="020B0604030504040204" pitchFamily="50" charset="-128"/>
              <a:ea typeface="Meiryo UI" panose="020B0604030504040204" pitchFamily="50" charset="-128"/>
            </a:endParaRPr>
          </a:p>
        </p:txBody>
      </p:sp>
      <p:sp>
        <p:nvSpPr>
          <p:cNvPr id="82" name="正方形/長方形 81"/>
          <p:cNvSpPr/>
          <p:nvPr/>
        </p:nvSpPr>
        <p:spPr>
          <a:xfrm>
            <a:off x="6915468" y="755562"/>
            <a:ext cx="4854214" cy="646331"/>
          </a:xfrm>
          <a:prstGeom prst="rect">
            <a:avLst/>
          </a:prstGeom>
        </p:spPr>
        <p:txBody>
          <a:bodyPr wrap="none">
            <a:spAutoFit/>
          </a:bodyPr>
          <a:lstStyle/>
          <a:p>
            <a:r>
              <a:rPr lang="ja-JP" altLang="ja-JP" sz="3600" dirty="0">
                <a:effectLst/>
                <a:latin typeface="Meiryo UI" panose="020B0604030504040204" pitchFamily="50" charset="-128"/>
                <a:ea typeface="Meiryo UI" panose="020B0604030504040204" pitchFamily="50" charset="-128"/>
                <a:cs typeface="Times New Roman" panose="02020603050405020304" pitchFamily="18" charset="0"/>
              </a:rPr>
              <a:t>エビングハウスの忘却曲線</a:t>
            </a:r>
            <a:endParaRPr lang="ja-JP" altLang="en-US" sz="3600" dirty="0">
              <a:latin typeface="Meiryo UI" panose="020B0604030504040204" pitchFamily="50" charset="-128"/>
              <a:ea typeface="Meiryo UI" panose="020B0604030504040204" pitchFamily="50" charset="-128"/>
            </a:endParaRPr>
          </a:p>
        </p:txBody>
      </p:sp>
      <p:sp>
        <p:nvSpPr>
          <p:cNvPr id="83" name="テキスト ボックス 82"/>
          <p:cNvSpPr txBox="1"/>
          <p:nvPr/>
        </p:nvSpPr>
        <p:spPr>
          <a:xfrm>
            <a:off x="2555151" y="4550809"/>
            <a:ext cx="873957" cy="461665"/>
          </a:xfrm>
          <a:prstGeom prst="rect">
            <a:avLst/>
          </a:prstGeom>
          <a:noFill/>
        </p:spPr>
        <p:txBody>
          <a:bodyPr wrap="none" rtlCol="0">
            <a:spAutoFit/>
          </a:bodyPr>
          <a:lstStyle/>
          <a:p>
            <a:r>
              <a:rPr kumimoji="1" lang="en-US" altLang="ja-JP" sz="2400" dirty="0">
                <a:latin typeface="Meiryo UI" panose="020B0604030504040204" pitchFamily="50" charset="-128"/>
                <a:ea typeface="Meiryo UI" panose="020B0604030504040204" pitchFamily="50" charset="-128"/>
              </a:rPr>
              <a:t>56</a:t>
            </a:r>
            <a:r>
              <a:rPr kumimoji="1" lang="ja-JP" altLang="en-US" sz="2400" dirty="0">
                <a:latin typeface="Meiryo UI" panose="020B0604030504040204" pitchFamily="50" charset="-128"/>
                <a:ea typeface="Meiryo UI" panose="020B0604030504040204" pitchFamily="50" charset="-128"/>
              </a:rPr>
              <a:t>％</a:t>
            </a:r>
          </a:p>
        </p:txBody>
      </p:sp>
      <p:sp>
        <p:nvSpPr>
          <p:cNvPr id="84" name="テキスト ボックス 83"/>
          <p:cNvSpPr txBox="1"/>
          <p:nvPr/>
        </p:nvSpPr>
        <p:spPr>
          <a:xfrm>
            <a:off x="4167057" y="4566222"/>
            <a:ext cx="873957" cy="461665"/>
          </a:xfrm>
          <a:prstGeom prst="rect">
            <a:avLst/>
          </a:prstGeom>
          <a:noFill/>
        </p:spPr>
        <p:txBody>
          <a:bodyPr wrap="none" rtlCol="0">
            <a:spAutoFit/>
          </a:bodyPr>
          <a:lstStyle/>
          <a:p>
            <a:r>
              <a:rPr kumimoji="1" lang="en-US" altLang="ja-JP" sz="2400" dirty="0">
                <a:latin typeface="Meiryo UI" panose="020B0604030504040204" pitchFamily="50" charset="-128"/>
                <a:ea typeface="Meiryo UI" panose="020B0604030504040204" pitchFamily="50" charset="-128"/>
              </a:rPr>
              <a:t>44</a:t>
            </a:r>
            <a:r>
              <a:rPr kumimoji="1" lang="ja-JP" altLang="en-US" sz="2400" dirty="0">
                <a:latin typeface="Meiryo UI" panose="020B0604030504040204" pitchFamily="50" charset="-128"/>
                <a:ea typeface="Meiryo UI" panose="020B0604030504040204" pitchFamily="50" charset="-128"/>
              </a:rPr>
              <a:t>％</a:t>
            </a:r>
          </a:p>
        </p:txBody>
      </p:sp>
      <p:sp>
        <p:nvSpPr>
          <p:cNvPr id="86" name="テキスト ボックス 85"/>
          <p:cNvSpPr txBox="1"/>
          <p:nvPr/>
        </p:nvSpPr>
        <p:spPr>
          <a:xfrm>
            <a:off x="7457463" y="4550808"/>
            <a:ext cx="873957" cy="461665"/>
          </a:xfrm>
          <a:prstGeom prst="rect">
            <a:avLst/>
          </a:prstGeom>
          <a:noFill/>
        </p:spPr>
        <p:txBody>
          <a:bodyPr wrap="none" rtlCol="0">
            <a:spAutoFit/>
          </a:bodyPr>
          <a:lstStyle/>
          <a:p>
            <a:r>
              <a:rPr lang="en-US" altLang="ja-JP" sz="2400" dirty="0">
                <a:latin typeface="Meiryo UI" panose="020B0604030504040204" pitchFamily="50" charset="-128"/>
                <a:ea typeface="Meiryo UI" panose="020B0604030504040204" pitchFamily="50" charset="-128"/>
              </a:rPr>
              <a:t>25</a:t>
            </a:r>
            <a:r>
              <a:rPr kumimoji="1" lang="ja-JP" altLang="en-US" sz="2400" dirty="0">
                <a:latin typeface="Meiryo UI" panose="020B0604030504040204" pitchFamily="50" charset="-128"/>
                <a:ea typeface="Meiryo UI" panose="020B0604030504040204" pitchFamily="50" charset="-128"/>
              </a:rPr>
              <a:t>％</a:t>
            </a:r>
          </a:p>
        </p:txBody>
      </p:sp>
      <p:sp>
        <p:nvSpPr>
          <p:cNvPr id="87" name="テキスト ボックス 86"/>
          <p:cNvSpPr txBox="1"/>
          <p:nvPr/>
        </p:nvSpPr>
        <p:spPr>
          <a:xfrm>
            <a:off x="9579805" y="4551998"/>
            <a:ext cx="1489510" cy="461665"/>
          </a:xfrm>
          <a:prstGeom prst="rect">
            <a:avLst/>
          </a:prstGeom>
          <a:noFill/>
        </p:spPr>
        <p:txBody>
          <a:bodyPr wrap="none" rtlCol="0">
            <a:spAutoFit/>
          </a:bodyPr>
          <a:lstStyle/>
          <a:p>
            <a:r>
              <a:rPr lang="en-US" altLang="ja-JP" sz="2400" dirty="0">
                <a:latin typeface="Meiryo UI" panose="020B0604030504040204" pitchFamily="50" charset="-128"/>
                <a:ea typeface="Meiryo UI" panose="020B0604030504040204" pitchFamily="50" charset="-128"/>
              </a:rPr>
              <a:t>20</a:t>
            </a:r>
            <a:r>
              <a:rPr kumimoji="1" lang="ja-JP" altLang="en-US" sz="2400" dirty="0">
                <a:latin typeface="Meiryo UI" panose="020B0604030504040204" pitchFamily="50" charset="-128"/>
                <a:ea typeface="Meiryo UI" panose="020B0604030504040204" pitchFamily="50" charset="-128"/>
              </a:rPr>
              <a:t>％→→</a:t>
            </a:r>
          </a:p>
        </p:txBody>
      </p:sp>
      <p:sp>
        <p:nvSpPr>
          <p:cNvPr id="88" name="テキスト ボックス 87"/>
          <p:cNvSpPr txBox="1"/>
          <p:nvPr/>
        </p:nvSpPr>
        <p:spPr>
          <a:xfrm>
            <a:off x="814543" y="898425"/>
            <a:ext cx="1064715" cy="461665"/>
          </a:xfrm>
          <a:prstGeom prst="rect">
            <a:avLst/>
          </a:prstGeom>
          <a:noFill/>
        </p:spPr>
        <p:txBody>
          <a:bodyPr wrap="none" rtlCol="0">
            <a:spAutoFit/>
          </a:bodyPr>
          <a:lstStyle/>
          <a:p>
            <a:r>
              <a:rPr lang="en-US" altLang="ja-JP" sz="2400" dirty="0">
                <a:latin typeface="Meiryo UI" panose="020B0604030504040204" pitchFamily="50" charset="-128"/>
                <a:ea typeface="Meiryo UI" panose="020B0604030504040204" pitchFamily="50" charset="-128"/>
              </a:rPr>
              <a:t>100</a:t>
            </a:r>
            <a:r>
              <a:rPr kumimoji="1" lang="ja-JP" altLang="en-US" sz="2400" dirty="0">
                <a:latin typeface="Meiryo UI" panose="020B0604030504040204" pitchFamily="50" charset="-128"/>
                <a:ea typeface="Meiryo UI" panose="020B0604030504040204" pitchFamily="50" charset="-128"/>
              </a:rPr>
              <a:t>％</a:t>
            </a:r>
          </a:p>
        </p:txBody>
      </p:sp>
      <p:sp>
        <p:nvSpPr>
          <p:cNvPr id="89" name="テキスト ボックス 88"/>
          <p:cNvSpPr txBox="1"/>
          <p:nvPr/>
        </p:nvSpPr>
        <p:spPr>
          <a:xfrm flipH="1">
            <a:off x="1057546" y="5353062"/>
            <a:ext cx="959573" cy="36933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直後</a:t>
            </a:r>
          </a:p>
        </p:txBody>
      </p:sp>
      <p:sp>
        <p:nvSpPr>
          <p:cNvPr id="90" name="テキスト ボックス 89"/>
          <p:cNvSpPr txBox="1"/>
          <p:nvPr/>
        </p:nvSpPr>
        <p:spPr>
          <a:xfrm>
            <a:off x="1700104" y="5870751"/>
            <a:ext cx="8446543" cy="707886"/>
          </a:xfrm>
          <a:prstGeom prst="rect">
            <a:avLst/>
          </a:prstGeom>
          <a:noFill/>
        </p:spPr>
        <p:txBody>
          <a:bodyPr wrap="none" rtlCol="0">
            <a:spAutoFit/>
          </a:bodyPr>
          <a:lstStyle/>
          <a:p>
            <a:r>
              <a:rPr kumimoji="1" lang="ja-JP" altLang="en-US" sz="4000" b="1" dirty="0">
                <a:latin typeface="Meiryo UI" panose="020B0604030504040204" pitchFamily="50" charset="-128"/>
                <a:ea typeface="Meiryo UI" panose="020B0604030504040204" pitchFamily="50" charset="-128"/>
              </a:rPr>
              <a:t>反復なしには、記憶はどんどん消えていく</a:t>
            </a:r>
          </a:p>
        </p:txBody>
      </p:sp>
      <p:sp>
        <p:nvSpPr>
          <p:cNvPr id="85" name="テキスト ボックス 84"/>
          <p:cNvSpPr txBox="1"/>
          <p:nvPr/>
        </p:nvSpPr>
        <p:spPr>
          <a:xfrm>
            <a:off x="5819404" y="4551998"/>
            <a:ext cx="873957" cy="461665"/>
          </a:xfrm>
          <a:prstGeom prst="rect">
            <a:avLst/>
          </a:prstGeom>
          <a:noFill/>
        </p:spPr>
        <p:txBody>
          <a:bodyPr wrap="none" rtlCol="0">
            <a:spAutoFit/>
          </a:bodyPr>
          <a:lstStyle/>
          <a:p>
            <a:r>
              <a:rPr lang="en-US" altLang="ja-JP" sz="2400" dirty="0">
                <a:latin typeface="Meiryo UI" panose="020B0604030504040204" pitchFamily="50" charset="-128"/>
                <a:ea typeface="Meiryo UI" panose="020B0604030504040204" pitchFamily="50" charset="-128"/>
              </a:rPr>
              <a:t>36</a:t>
            </a:r>
            <a:r>
              <a:rPr kumimoji="1" lang="ja-JP" altLang="en-US" sz="2400" dirty="0">
                <a:latin typeface="Meiryo UI" panose="020B0604030504040204" pitchFamily="50" charset="-128"/>
                <a:ea typeface="Meiryo UI" panose="020B0604030504040204" pitchFamily="50" charset="-128"/>
              </a:rPr>
              <a:t>％</a:t>
            </a:r>
          </a:p>
        </p:txBody>
      </p:sp>
      <p:sp>
        <p:nvSpPr>
          <p:cNvPr id="67" name="テキスト ボックス 66"/>
          <p:cNvSpPr txBox="1"/>
          <p:nvPr/>
        </p:nvSpPr>
        <p:spPr>
          <a:xfrm>
            <a:off x="2401262" y="2045734"/>
            <a:ext cx="1181734" cy="461665"/>
          </a:xfrm>
          <a:prstGeom prst="rect">
            <a:avLst/>
          </a:prstGeom>
          <a:noFill/>
        </p:spPr>
        <p:txBody>
          <a:bodyPr wrap="none" rtlCol="0">
            <a:spAutoFit/>
          </a:bodyPr>
          <a:lstStyle/>
          <a:p>
            <a:r>
              <a:rPr kumimoji="1" lang="ja-JP" altLang="en-US" sz="2400" dirty="0">
                <a:solidFill>
                  <a:srgbClr val="0070C0"/>
                </a:solidFill>
                <a:latin typeface="Meiryo UI" panose="020B0604030504040204" pitchFamily="50" charset="-128"/>
                <a:ea typeface="Meiryo UI" panose="020B0604030504040204" pitchFamily="50" charset="-128"/>
              </a:rPr>
              <a:t>－</a:t>
            </a:r>
            <a:r>
              <a:rPr kumimoji="1" lang="en-US" altLang="ja-JP" sz="2400" dirty="0">
                <a:solidFill>
                  <a:srgbClr val="0070C0"/>
                </a:solidFill>
                <a:latin typeface="Meiryo UI" panose="020B0604030504040204" pitchFamily="50" charset="-128"/>
                <a:ea typeface="Meiryo UI" panose="020B0604030504040204" pitchFamily="50" charset="-128"/>
              </a:rPr>
              <a:t>44</a:t>
            </a:r>
            <a:r>
              <a:rPr kumimoji="1" lang="ja-JP" altLang="en-US" sz="2400" dirty="0">
                <a:solidFill>
                  <a:srgbClr val="0070C0"/>
                </a:solidFill>
                <a:latin typeface="Meiryo UI" panose="020B0604030504040204" pitchFamily="50" charset="-128"/>
                <a:ea typeface="Meiryo UI" panose="020B0604030504040204" pitchFamily="50" charset="-128"/>
              </a:rPr>
              <a:t>％</a:t>
            </a:r>
          </a:p>
        </p:txBody>
      </p:sp>
      <p:sp>
        <p:nvSpPr>
          <p:cNvPr id="68" name="テキスト ボックス 67"/>
          <p:cNvSpPr txBox="1"/>
          <p:nvPr/>
        </p:nvSpPr>
        <p:spPr>
          <a:xfrm>
            <a:off x="4001462" y="2045734"/>
            <a:ext cx="1181734" cy="461665"/>
          </a:xfrm>
          <a:prstGeom prst="rect">
            <a:avLst/>
          </a:prstGeom>
          <a:noFill/>
        </p:spPr>
        <p:txBody>
          <a:bodyPr wrap="none" rtlCol="0">
            <a:spAutoFit/>
          </a:bodyPr>
          <a:lstStyle/>
          <a:p>
            <a:r>
              <a:rPr kumimoji="1" lang="ja-JP" altLang="en-US" sz="2400" dirty="0">
                <a:solidFill>
                  <a:srgbClr val="0070C0"/>
                </a:solidFill>
                <a:latin typeface="Meiryo UI" panose="020B0604030504040204" pitchFamily="50" charset="-128"/>
                <a:ea typeface="Meiryo UI" panose="020B0604030504040204" pitchFamily="50" charset="-128"/>
              </a:rPr>
              <a:t>－</a:t>
            </a:r>
            <a:r>
              <a:rPr kumimoji="1" lang="en-US" altLang="ja-JP" sz="2400" dirty="0">
                <a:solidFill>
                  <a:srgbClr val="0070C0"/>
                </a:solidFill>
                <a:latin typeface="Meiryo UI" panose="020B0604030504040204" pitchFamily="50" charset="-128"/>
                <a:ea typeface="Meiryo UI" panose="020B0604030504040204" pitchFamily="50" charset="-128"/>
              </a:rPr>
              <a:t>56</a:t>
            </a:r>
            <a:r>
              <a:rPr kumimoji="1" lang="ja-JP" altLang="en-US" sz="2400" dirty="0">
                <a:solidFill>
                  <a:srgbClr val="0070C0"/>
                </a:solidFill>
                <a:latin typeface="Meiryo UI" panose="020B0604030504040204" pitchFamily="50" charset="-128"/>
                <a:ea typeface="Meiryo UI" panose="020B0604030504040204" pitchFamily="50" charset="-128"/>
              </a:rPr>
              <a:t>％</a:t>
            </a:r>
          </a:p>
        </p:txBody>
      </p:sp>
      <p:sp>
        <p:nvSpPr>
          <p:cNvPr id="91" name="テキスト ボックス 90"/>
          <p:cNvSpPr txBox="1"/>
          <p:nvPr/>
        </p:nvSpPr>
        <p:spPr>
          <a:xfrm>
            <a:off x="5620712" y="2045734"/>
            <a:ext cx="1181734" cy="461665"/>
          </a:xfrm>
          <a:prstGeom prst="rect">
            <a:avLst/>
          </a:prstGeom>
          <a:noFill/>
        </p:spPr>
        <p:txBody>
          <a:bodyPr wrap="none" rtlCol="0">
            <a:spAutoFit/>
          </a:bodyPr>
          <a:lstStyle/>
          <a:p>
            <a:r>
              <a:rPr kumimoji="1" lang="ja-JP" altLang="en-US" sz="2400" dirty="0">
                <a:solidFill>
                  <a:srgbClr val="0070C0"/>
                </a:solidFill>
                <a:latin typeface="Meiryo UI" panose="020B0604030504040204" pitchFamily="50" charset="-128"/>
                <a:ea typeface="Meiryo UI" panose="020B0604030504040204" pitchFamily="50" charset="-128"/>
              </a:rPr>
              <a:t>－</a:t>
            </a:r>
            <a:r>
              <a:rPr kumimoji="1" lang="en-US" altLang="ja-JP" sz="2400" dirty="0">
                <a:solidFill>
                  <a:srgbClr val="0070C0"/>
                </a:solidFill>
                <a:latin typeface="Meiryo UI" panose="020B0604030504040204" pitchFamily="50" charset="-128"/>
                <a:ea typeface="Meiryo UI" panose="020B0604030504040204" pitchFamily="50" charset="-128"/>
              </a:rPr>
              <a:t>64</a:t>
            </a:r>
            <a:r>
              <a:rPr kumimoji="1" lang="ja-JP" altLang="en-US" sz="2400" dirty="0">
                <a:solidFill>
                  <a:srgbClr val="0070C0"/>
                </a:solidFill>
                <a:latin typeface="Meiryo UI" panose="020B0604030504040204" pitchFamily="50" charset="-128"/>
                <a:ea typeface="Meiryo UI" panose="020B0604030504040204" pitchFamily="50" charset="-128"/>
              </a:rPr>
              <a:t>％</a:t>
            </a:r>
          </a:p>
        </p:txBody>
      </p:sp>
      <p:sp>
        <p:nvSpPr>
          <p:cNvPr id="92" name="テキスト ボックス 91"/>
          <p:cNvSpPr txBox="1"/>
          <p:nvPr/>
        </p:nvSpPr>
        <p:spPr>
          <a:xfrm>
            <a:off x="7268537" y="2045734"/>
            <a:ext cx="1181734" cy="461665"/>
          </a:xfrm>
          <a:prstGeom prst="rect">
            <a:avLst/>
          </a:prstGeom>
          <a:noFill/>
        </p:spPr>
        <p:txBody>
          <a:bodyPr wrap="none" rtlCol="0">
            <a:spAutoFit/>
          </a:bodyPr>
          <a:lstStyle/>
          <a:p>
            <a:r>
              <a:rPr kumimoji="1" lang="ja-JP" altLang="en-US" sz="2400" dirty="0">
                <a:solidFill>
                  <a:srgbClr val="0070C0"/>
                </a:solidFill>
                <a:latin typeface="Meiryo UI" panose="020B0604030504040204" pitchFamily="50" charset="-128"/>
                <a:ea typeface="Meiryo UI" panose="020B0604030504040204" pitchFamily="50" charset="-128"/>
              </a:rPr>
              <a:t>－</a:t>
            </a:r>
            <a:r>
              <a:rPr kumimoji="1" lang="en-US" altLang="ja-JP" sz="2400" dirty="0">
                <a:solidFill>
                  <a:srgbClr val="0070C0"/>
                </a:solidFill>
                <a:latin typeface="Meiryo UI" panose="020B0604030504040204" pitchFamily="50" charset="-128"/>
                <a:ea typeface="Meiryo UI" panose="020B0604030504040204" pitchFamily="50" charset="-128"/>
              </a:rPr>
              <a:t>75</a:t>
            </a:r>
            <a:r>
              <a:rPr kumimoji="1" lang="ja-JP" altLang="en-US" sz="2400" dirty="0">
                <a:solidFill>
                  <a:srgbClr val="0070C0"/>
                </a:solidFill>
                <a:latin typeface="Meiryo UI" panose="020B0604030504040204" pitchFamily="50" charset="-128"/>
                <a:ea typeface="Meiryo UI" panose="020B0604030504040204" pitchFamily="50" charset="-128"/>
              </a:rPr>
              <a:t>％</a:t>
            </a:r>
          </a:p>
        </p:txBody>
      </p:sp>
      <p:sp>
        <p:nvSpPr>
          <p:cNvPr id="93" name="テキスト ボックス 92"/>
          <p:cNvSpPr txBox="1"/>
          <p:nvPr/>
        </p:nvSpPr>
        <p:spPr>
          <a:xfrm>
            <a:off x="9430712" y="2045734"/>
            <a:ext cx="1181734" cy="461665"/>
          </a:xfrm>
          <a:prstGeom prst="rect">
            <a:avLst/>
          </a:prstGeom>
          <a:noFill/>
        </p:spPr>
        <p:txBody>
          <a:bodyPr wrap="none" rtlCol="0">
            <a:spAutoFit/>
          </a:bodyPr>
          <a:lstStyle/>
          <a:p>
            <a:r>
              <a:rPr kumimoji="1" lang="ja-JP" altLang="en-US" sz="2400" dirty="0">
                <a:solidFill>
                  <a:srgbClr val="0070C0"/>
                </a:solidFill>
                <a:latin typeface="Meiryo UI" panose="020B0604030504040204" pitchFamily="50" charset="-128"/>
                <a:ea typeface="Meiryo UI" panose="020B0604030504040204" pitchFamily="50" charset="-128"/>
              </a:rPr>
              <a:t>－</a:t>
            </a:r>
            <a:r>
              <a:rPr kumimoji="1" lang="en-US" altLang="ja-JP" sz="2400" dirty="0">
                <a:solidFill>
                  <a:srgbClr val="0070C0"/>
                </a:solidFill>
                <a:latin typeface="Meiryo UI" panose="020B0604030504040204" pitchFamily="50" charset="-128"/>
                <a:ea typeface="Meiryo UI" panose="020B0604030504040204" pitchFamily="50" charset="-128"/>
              </a:rPr>
              <a:t>80</a:t>
            </a:r>
            <a:r>
              <a:rPr kumimoji="1" lang="ja-JP" altLang="en-US" sz="2400" dirty="0">
                <a:solidFill>
                  <a:srgbClr val="0070C0"/>
                </a:solidFill>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39343706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85776" y="900113"/>
            <a:ext cx="9357049" cy="4185761"/>
          </a:xfrm>
          <a:prstGeom prst="rect">
            <a:avLst/>
          </a:prstGeom>
          <a:noFill/>
        </p:spPr>
        <p:txBody>
          <a:bodyPr wrap="none" rtlCol="0">
            <a:spAutoFit/>
          </a:bodyPr>
          <a:lstStyle/>
          <a:p>
            <a:endParaRPr lang="en-US" altLang="ja-JP" sz="3600" b="1" dirty="0">
              <a:latin typeface="Meiryo UI" panose="020B0604030504040204" pitchFamily="50" charset="-128"/>
              <a:ea typeface="Meiryo UI" panose="020B0604030504040204" pitchFamily="50" charset="-128"/>
            </a:endParaRPr>
          </a:p>
          <a:p>
            <a:r>
              <a:rPr kumimoji="1" lang="ja-JP" altLang="en-US" sz="5400" b="1" dirty="0">
                <a:latin typeface="Meiryo UI" panose="020B0604030504040204" pitchFamily="50" charset="-128"/>
                <a:ea typeface="Meiryo UI" panose="020B0604030504040204" pitchFamily="50" charset="-128"/>
              </a:rPr>
              <a:t>長さは</a:t>
            </a:r>
            <a:r>
              <a:rPr kumimoji="1" lang="en-US" altLang="ja-JP" sz="8800" b="1" u="sng" dirty="0">
                <a:latin typeface="Meiryo UI" panose="020B0604030504040204" pitchFamily="50" charset="-128"/>
                <a:ea typeface="Meiryo UI" panose="020B0604030504040204" pitchFamily="50" charset="-128"/>
              </a:rPr>
              <a:t>5</a:t>
            </a:r>
            <a:r>
              <a:rPr kumimoji="1" lang="ja-JP" altLang="en-US" sz="8800" b="1" u="sng" dirty="0">
                <a:latin typeface="Meiryo UI" panose="020B0604030504040204" pitchFamily="50" charset="-128"/>
                <a:ea typeface="Meiryo UI" panose="020B0604030504040204" pitchFamily="50" charset="-128"/>
              </a:rPr>
              <a:t>分程度　</a:t>
            </a:r>
            <a:endParaRPr kumimoji="1" lang="en-US" altLang="ja-JP" sz="8800" b="1" u="sng" dirty="0">
              <a:latin typeface="Meiryo UI" panose="020B0604030504040204" pitchFamily="50" charset="-128"/>
              <a:ea typeface="Meiryo UI" panose="020B0604030504040204" pitchFamily="50" charset="-128"/>
            </a:endParaRPr>
          </a:p>
          <a:p>
            <a:endParaRPr lang="en-US" altLang="ja-JP" sz="5400" b="1" dirty="0">
              <a:latin typeface="Meiryo UI" panose="020B0604030504040204" pitchFamily="50" charset="-128"/>
              <a:ea typeface="Meiryo UI" panose="020B0604030504040204" pitchFamily="50" charset="-128"/>
            </a:endParaRPr>
          </a:p>
          <a:p>
            <a:r>
              <a:rPr kumimoji="1" lang="ja-JP" altLang="en-US" sz="5400" b="1" dirty="0">
                <a:latin typeface="Meiryo UI" panose="020B0604030504040204" pitchFamily="50" charset="-128"/>
                <a:ea typeface="Meiryo UI" panose="020B0604030504040204" pitchFamily="50" charset="-128"/>
              </a:rPr>
              <a:t>覚えるポイントは</a:t>
            </a:r>
            <a:r>
              <a:rPr kumimoji="1" lang="ja-JP" altLang="en-US" sz="8800" b="1" u="sng" dirty="0">
                <a:latin typeface="Meiryo UI" panose="020B0604030504040204" pitchFamily="50" charset="-128"/>
                <a:ea typeface="Meiryo UI" panose="020B0604030504040204" pitchFamily="50" charset="-128"/>
              </a:rPr>
              <a:t>１～４個</a:t>
            </a:r>
            <a:endParaRPr kumimoji="1" lang="en-US" altLang="ja-JP" sz="8800" b="1" u="sng"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443428" y="535259"/>
            <a:ext cx="2890535" cy="584775"/>
          </a:xfrm>
          <a:prstGeom prst="rect">
            <a:avLst/>
          </a:prstGeom>
          <a:noFill/>
        </p:spPr>
        <p:txBody>
          <a:bodyPr wrap="none" rtlCol="0">
            <a:spAutoFit/>
          </a:bodyPr>
          <a:lstStyle/>
          <a:p>
            <a:r>
              <a:rPr kumimoji="1" lang="ja-JP" altLang="en-US" sz="3200" b="1" u="sng" dirty="0">
                <a:latin typeface="Meiryo UI" panose="020B0604030504040204" pitchFamily="50" charset="-128"/>
                <a:ea typeface="Meiryo UI" panose="020B0604030504040204" pitchFamily="50" charset="-128"/>
              </a:rPr>
              <a:t>動画</a:t>
            </a:r>
            <a:r>
              <a:rPr kumimoji="1" lang="en-US" altLang="ja-JP" sz="3200" b="1" u="sng" dirty="0">
                <a:latin typeface="Meiryo UI" panose="020B0604030504040204" pitchFamily="50" charset="-128"/>
                <a:ea typeface="Meiryo UI" panose="020B0604030504040204" pitchFamily="50" charset="-128"/>
              </a:rPr>
              <a:t>1</a:t>
            </a:r>
            <a:r>
              <a:rPr kumimoji="1" lang="ja-JP" altLang="en-US" sz="3200" b="1" u="sng" dirty="0">
                <a:latin typeface="Meiryo UI" panose="020B0604030504040204" pitchFamily="50" charset="-128"/>
                <a:ea typeface="Meiryo UI" panose="020B0604030504040204" pitchFamily="50" charset="-128"/>
              </a:rPr>
              <a:t>本の理想</a:t>
            </a:r>
          </a:p>
        </p:txBody>
      </p:sp>
    </p:spTree>
    <p:extLst>
      <p:ext uri="{BB962C8B-B14F-4D97-AF65-F5344CB8AC3E}">
        <p14:creationId xmlns:p14="http://schemas.microsoft.com/office/powerpoint/2010/main" val="23118230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ph type="title"/>
          </p:nvPr>
        </p:nvSpPr>
        <p:spPr>
          <a:xfrm>
            <a:off x="838200" y="2579687"/>
            <a:ext cx="10515600" cy="1325563"/>
          </a:xfrm>
        </p:spPr>
        <p:txBody>
          <a:bodyPr/>
          <a:lstStyle/>
          <a:p>
            <a:pPr algn="ctr"/>
            <a:r>
              <a:rPr lang="ja-JP" altLang="en-US" u="sng" dirty="0">
                <a:latin typeface="Meiryo UI" panose="020B0604030504040204" pitchFamily="50" charset="-128"/>
                <a:ea typeface="Meiryo UI" panose="020B0604030504040204" pitchFamily="50" charset="-128"/>
              </a:rPr>
              <a:t>学びポイントのまとめ</a:t>
            </a:r>
            <a:r>
              <a:rPr lang="en-US" altLang="ja-JP" u="sng" dirty="0">
                <a:latin typeface="Meiryo UI" panose="020B0604030504040204" pitchFamily="50" charset="-128"/>
                <a:ea typeface="Meiryo UI" panose="020B0604030504040204" pitchFamily="50" charset="-128"/>
              </a:rPr>
              <a:t>→</a:t>
            </a:r>
            <a:r>
              <a:rPr lang="ja-JP" altLang="en-US" u="sng" dirty="0">
                <a:latin typeface="Meiryo UI" panose="020B0604030504040204" pitchFamily="50" charset="-128"/>
                <a:ea typeface="Meiryo UI" panose="020B0604030504040204" pitchFamily="50" charset="-128"/>
              </a:rPr>
              <a:t>シナリオ</a:t>
            </a:r>
            <a:endParaRPr kumimoji="1" lang="ja-JP" altLang="en-US" u="sng" dirty="0">
              <a:latin typeface="Meiryo UI" panose="020B0604030504040204" pitchFamily="50" charset="-128"/>
              <a:ea typeface="Meiryo UI" panose="020B0604030504040204" pitchFamily="50" charset="-128"/>
            </a:endParaRPr>
          </a:p>
        </p:txBody>
      </p:sp>
      <p:sp>
        <p:nvSpPr>
          <p:cNvPr id="4" name="正方形/長方形 3"/>
          <p:cNvSpPr/>
          <p:nvPr/>
        </p:nvSpPr>
        <p:spPr>
          <a:xfrm>
            <a:off x="5286885" y="2010300"/>
            <a:ext cx="1135247" cy="769441"/>
          </a:xfrm>
          <a:prstGeom prst="rect">
            <a:avLst/>
          </a:prstGeom>
        </p:spPr>
        <p:txBody>
          <a:bodyPr wrap="none">
            <a:spAutoFit/>
          </a:bodyPr>
          <a:lstStyle/>
          <a:p>
            <a:r>
              <a:rPr kumimoji="1" lang="en-US" altLang="ja-JP" sz="4400" dirty="0">
                <a:latin typeface="Meiryo UI" panose="020B0604030504040204" pitchFamily="50" charset="-128"/>
                <a:ea typeface="Meiryo UI" panose="020B0604030504040204" pitchFamily="50" charset="-128"/>
              </a:rPr>
              <a:t>3-2</a:t>
            </a:r>
            <a:endParaRPr lang="ja-JP" altLang="en-US" sz="4400" dirty="0"/>
          </a:p>
        </p:txBody>
      </p:sp>
    </p:spTree>
    <p:extLst>
      <p:ext uri="{BB962C8B-B14F-4D97-AF65-F5344CB8AC3E}">
        <p14:creationId xmlns:p14="http://schemas.microsoft.com/office/powerpoint/2010/main" val="10198802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7007086" y="943667"/>
            <a:ext cx="4826000" cy="3213100"/>
          </a:xfrm>
          <a:prstGeom prst="rect">
            <a:avLst/>
          </a:prstGeom>
        </p:spPr>
      </p:pic>
      <p:sp>
        <p:nvSpPr>
          <p:cNvPr id="5" name="テキスト ボックス 4"/>
          <p:cNvSpPr txBox="1"/>
          <p:nvPr/>
        </p:nvSpPr>
        <p:spPr>
          <a:xfrm>
            <a:off x="507999" y="773044"/>
            <a:ext cx="5242141" cy="830997"/>
          </a:xfrm>
          <a:prstGeom prst="rect">
            <a:avLst/>
          </a:prstGeom>
          <a:noFill/>
        </p:spPr>
        <p:txBody>
          <a:bodyPr wrap="none" rtlCol="0">
            <a:spAutoFit/>
          </a:bodyPr>
          <a:lstStyle/>
          <a:p>
            <a:r>
              <a:rPr kumimoji="1" lang="ja-JP" altLang="en-US" sz="4800" dirty="0">
                <a:latin typeface="Meiryo UI" panose="020B0604030504040204" pitchFamily="50" charset="-128"/>
                <a:ea typeface="Meiryo UI" panose="020B0604030504040204" pitchFamily="50" charset="-128"/>
                <a:cs typeface="メイリオ"/>
              </a:rPr>
              <a:t>動画の説明は難しい</a:t>
            </a:r>
          </a:p>
        </p:txBody>
      </p:sp>
      <p:sp>
        <p:nvSpPr>
          <p:cNvPr id="6" name="テキスト ボックス 5"/>
          <p:cNvSpPr txBox="1"/>
          <p:nvPr/>
        </p:nvSpPr>
        <p:spPr>
          <a:xfrm>
            <a:off x="496957" y="2506869"/>
            <a:ext cx="6957354" cy="3477875"/>
          </a:xfrm>
          <a:prstGeom prst="rect">
            <a:avLst/>
          </a:prstGeom>
          <a:noFill/>
        </p:spPr>
        <p:txBody>
          <a:bodyPr wrap="none" rtlCol="0">
            <a:spAutoFit/>
          </a:bodyPr>
          <a:lstStyle/>
          <a:p>
            <a:r>
              <a:rPr kumimoji="1" lang="ja-JP" altLang="en-US" sz="4400" dirty="0">
                <a:latin typeface="Meiryo UI" panose="020B0604030504040204" pitchFamily="50" charset="-128"/>
                <a:ea typeface="Meiryo UI" panose="020B0604030504040204" pitchFamily="50" charset="-128"/>
                <a:cs typeface="メイリオ"/>
              </a:rPr>
              <a:t>・時間が気になる</a:t>
            </a:r>
            <a:endParaRPr kumimoji="1" lang="en-US" altLang="ja-JP" sz="4400" dirty="0">
              <a:latin typeface="Meiryo UI" panose="020B0604030504040204" pitchFamily="50" charset="-128"/>
              <a:ea typeface="Meiryo UI" panose="020B0604030504040204" pitchFamily="50" charset="-128"/>
              <a:cs typeface="メイリオ"/>
            </a:endParaRPr>
          </a:p>
          <a:p>
            <a:r>
              <a:rPr kumimoji="1" lang="ja-JP" altLang="en-US" sz="4400" dirty="0">
                <a:latin typeface="Meiryo UI" panose="020B0604030504040204" pitchFamily="50" charset="-128"/>
                <a:ea typeface="Meiryo UI" panose="020B0604030504040204" pitchFamily="50" charset="-128"/>
                <a:cs typeface="メイリオ"/>
              </a:rPr>
              <a:t>・補足が多くなる</a:t>
            </a:r>
            <a:endParaRPr kumimoji="1" lang="en-US" altLang="ja-JP" sz="4400" dirty="0">
              <a:latin typeface="Meiryo UI" panose="020B0604030504040204" pitchFamily="50" charset="-128"/>
              <a:ea typeface="Meiryo UI" panose="020B0604030504040204" pitchFamily="50" charset="-128"/>
              <a:cs typeface="メイリオ"/>
            </a:endParaRPr>
          </a:p>
          <a:p>
            <a:r>
              <a:rPr lang="ja-JP" altLang="en-US" sz="4400" dirty="0">
                <a:latin typeface="Meiryo UI" panose="020B0604030504040204" pitchFamily="50" charset="-128"/>
                <a:ea typeface="Meiryo UI" panose="020B0604030504040204" pitchFamily="50" charset="-128"/>
                <a:cs typeface="メイリオ"/>
              </a:rPr>
              <a:t>・混乱してくる</a:t>
            </a:r>
            <a:endParaRPr lang="en-US" altLang="ja-JP" sz="4400" dirty="0">
              <a:latin typeface="Meiryo UI" panose="020B0604030504040204" pitchFamily="50" charset="-128"/>
              <a:ea typeface="Meiryo UI" panose="020B0604030504040204" pitchFamily="50" charset="-128"/>
              <a:cs typeface="メイリオ"/>
            </a:endParaRPr>
          </a:p>
          <a:p>
            <a:endParaRPr kumimoji="1" lang="en-US" altLang="ja-JP" sz="4400" dirty="0">
              <a:latin typeface="Meiryo UI" panose="020B0604030504040204" pitchFamily="50" charset="-128"/>
              <a:ea typeface="Meiryo UI" panose="020B0604030504040204" pitchFamily="50" charset="-128"/>
              <a:cs typeface="メイリオ"/>
            </a:endParaRPr>
          </a:p>
          <a:p>
            <a:r>
              <a:rPr lang="en-US" altLang="ja-JP" sz="4400" dirty="0">
                <a:latin typeface="Meiryo UI" panose="020B0604030504040204" pitchFamily="50" charset="-128"/>
                <a:ea typeface="Meiryo UI" panose="020B0604030504040204" pitchFamily="50" charset="-128"/>
                <a:cs typeface="メイリオ"/>
              </a:rPr>
              <a:t>→</a:t>
            </a:r>
            <a:r>
              <a:rPr lang="ja-JP" altLang="en-US" sz="4400" dirty="0">
                <a:latin typeface="Meiryo UI" panose="020B0604030504040204" pitchFamily="50" charset="-128"/>
                <a:ea typeface="Meiryo UI" panose="020B0604030504040204" pitchFamily="50" charset="-128"/>
                <a:cs typeface="メイリオ"/>
              </a:rPr>
              <a:t>簡潔に言うには</a:t>
            </a:r>
            <a:r>
              <a:rPr lang="ja-JP" altLang="en-US" sz="4400" b="1" dirty="0">
                <a:latin typeface="Meiryo UI" panose="020B0604030504040204" pitchFamily="50" charset="-128"/>
                <a:ea typeface="Meiryo UI" panose="020B0604030504040204" pitchFamily="50" charset="-128"/>
                <a:cs typeface="メイリオ"/>
              </a:rPr>
              <a:t>準備が必要</a:t>
            </a:r>
            <a:endParaRPr lang="en-US" altLang="ja-JP" sz="4400" b="1" dirty="0">
              <a:latin typeface="Meiryo UI" panose="020B0604030504040204" pitchFamily="50" charset="-128"/>
              <a:ea typeface="Meiryo UI" panose="020B0604030504040204" pitchFamily="50" charset="-128"/>
              <a:cs typeface="メイリオ"/>
            </a:endParaRPr>
          </a:p>
        </p:txBody>
      </p:sp>
    </p:spTree>
    <p:extLst>
      <p:ext uri="{BB962C8B-B14F-4D97-AF65-F5344CB8AC3E}">
        <p14:creationId xmlns:p14="http://schemas.microsoft.com/office/powerpoint/2010/main" val="30436046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507999" y="773044"/>
            <a:ext cx="8828058" cy="1569660"/>
          </a:xfrm>
          <a:prstGeom prst="rect">
            <a:avLst/>
          </a:prstGeom>
          <a:noFill/>
        </p:spPr>
        <p:txBody>
          <a:bodyPr wrap="none" rtlCol="0">
            <a:spAutoFit/>
          </a:bodyPr>
          <a:lstStyle/>
          <a:p>
            <a:r>
              <a:rPr kumimoji="1" lang="ja-JP" altLang="en-US" sz="9600" b="1" dirty="0">
                <a:latin typeface="Meiryo UI" panose="020B0604030504040204" pitchFamily="50" charset="-128"/>
                <a:ea typeface="Meiryo UI" panose="020B0604030504040204" pitchFamily="50" charset="-128"/>
                <a:cs typeface="メイリオ"/>
              </a:rPr>
              <a:t>シナリオ</a:t>
            </a:r>
            <a:r>
              <a:rPr kumimoji="1" lang="en-US" altLang="ja-JP" sz="9600" b="1" dirty="0">
                <a:latin typeface="Meiryo UI" panose="020B0604030504040204" pitchFamily="50" charset="-128"/>
                <a:ea typeface="Meiryo UI" panose="020B0604030504040204" pitchFamily="50" charset="-128"/>
                <a:cs typeface="メイリオ"/>
              </a:rPr>
              <a:t> =</a:t>
            </a:r>
            <a:r>
              <a:rPr kumimoji="1" lang="ja-JP" altLang="en-US" sz="9600" b="1" dirty="0">
                <a:latin typeface="Meiryo UI" panose="020B0604030504040204" pitchFamily="50" charset="-128"/>
                <a:ea typeface="Meiryo UI" panose="020B0604030504040204" pitchFamily="50" charset="-128"/>
                <a:cs typeface="メイリオ"/>
              </a:rPr>
              <a:t> </a:t>
            </a:r>
            <a:r>
              <a:rPr lang="ja-JP" altLang="en-US" sz="9600" b="1" dirty="0">
                <a:latin typeface="Meiryo UI" panose="020B0604030504040204" pitchFamily="50" charset="-128"/>
                <a:ea typeface="Meiryo UI" panose="020B0604030504040204" pitchFamily="50" charset="-128"/>
                <a:cs typeface="メイリオ"/>
              </a:rPr>
              <a:t>カンペ</a:t>
            </a:r>
            <a:endParaRPr kumimoji="1" lang="en-US" altLang="ja-JP" sz="9600" b="1" dirty="0">
              <a:latin typeface="Meiryo UI" panose="020B0604030504040204" pitchFamily="50" charset="-128"/>
              <a:ea typeface="Meiryo UI" panose="020B0604030504040204" pitchFamily="50" charset="-128"/>
              <a:cs typeface="メイリオ"/>
            </a:endParaRPr>
          </a:p>
        </p:txBody>
      </p:sp>
      <p:sp>
        <p:nvSpPr>
          <p:cNvPr id="7" name="テキスト ボックス 6"/>
          <p:cNvSpPr txBox="1"/>
          <p:nvPr/>
        </p:nvSpPr>
        <p:spPr>
          <a:xfrm>
            <a:off x="496957" y="2506869"/>
            <a:ext cx="9531777" cy="2308324"/>
          </a:xfrm>
          <a:prstGeom prst="rect">
            <a:avLst/>
          </a:prstGeom>
          <a:noFill/>
        </p:spPr>
        <p:txBody>
          <a:bodyPr wrap="none" rtlCol="0">
            <a:spAutoFit/>
          </a:bodyPr>
          <a:lstStyle/>
          <a:p>
            <a:r>
              <a:rPr kumimoji="1" lang="ja-JP" altLang="en-US" sz="4800" dirty="0">
                <a:latin typeface="Meiryo UI" panose="020B0604030504040204" pitchFamily="50" charset="-128"/>
                <a:ea typeface="Meiryo UI" panose="020B0604030504040204" pitchFamily="50" charset="-128"/>
                <a:cs typeface="メイリオ"/>
              </a:rPr>
              <a:t>・要点（学びポイント）</a:t>
            </a:r>
            <a:endParaRPr kumimoji="1" lang="en-US" altLang="ja-JP" sz="4800" dirty="0">
              <a:latin typeface="Meiryo UI" panose="020B0604030504040204" pitchFamily="50" charset="-128"/>
              <a:ea typeface="Meiryo UI" panose="020B0604030504040204" pitchFamily="50" charset="-128"/>
              <a:cs typeface="メイリオ"/>
            </a:endParaRPr>
          </a:p>
          <a:p>
            <a:r>
              <a:rPr lang="ja-JP" altLang="en-US" sz="4800" b="1" dirty="0">
                <a:latin typeface="Meiryo UI" panose="020B0604030504040204" pitchFamily="50" charset="-128"/>
                <a:ea typeface="Meiryo UI" panose="020B0604030504040204" pitchFamily="50" charset="-128"/>
                <a:cs typeface="メイリオ"/>
              </a:rPr>
              <a:t>・</a:t>
            </a:r>
            <a:r>
              <a:rPr lang="ja-JP" altLang="en-US" sz="4800" dirty="0">
                <a:latin typeface="Meiryo UI" panose="020B0604030504040204" pitchFamily="50" charset="-128"/>
                <a:ea typeface="Meiryo UI" panose="020B0604030504040204" pitchFamily="50" charset="-128"/>
                <a:cs typeface="メイリオ"/>
              </a:rPr>
              <a:t>メモ</a:t>
            </a:r>
            <a:endParaRPr lang="en-US" altLang="ja-JP" sz="4800" dirty="0">
              <a:latin typeface="Meiryo UI" panose="020B0604030504040204" pitchFamily="50" charset="-128"/>
              <a:ea typeface="Meiryo UI" panose="020B0604030504040204" pitchFamily="50" charset="-128"/>
              <a:cs typeface="メイリオ"/>
            </a:endParaRPr>
          </a:p>
          <a:p>
            <a:r>
              <a:rPr lang="ja-JP" altLang="en-US" sz="4800" dirty="0">
                <a:latin typeface="Meiryo UI" panose="020B0604030504040204" pitchFamily="50" charset="-128"/>
                <a:ea typeface="Meiryo UI" panose="020B0604030504040204" pitchFamily="50" charset="-128"/>
                <a:cs typeface="メイリオ"/>
              </a:rPr>
              <a:t>・カメラワーク（正面・上・横・斜め上）</a:t>
            </a:r>
            <a:endParaRPr lang="en-US" altLang="ja-JP" sz="4800" dirty="0">
              <a:latin typeface="Meiryo UI" panose="020B0604030504040204" pitchFamily="50" charset="-128"/>
              <a:ea typeface="Meiryo UI" panose="020B0604030504040204" pitchFamily="50" charset="-128"/>
              <a:cs typeface="メイリオ"/>
            </a:endParaRPr>
          </a:p>
        </p:txBody>
      </p:sp>
    </p:spTree>
    <p:extLst>
      <p:ext uri="{BB962C8B-B14F-4D97-AF65-F5344CB8AC3E}">
        <p14:creationId xmlns:p14="http://schemas.microsoft.com/office/powerpoint/2010/main" val="26930340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59096" y="1941963"/>
            <a:ext cx="10915803" cy="1107992"/>
          </a:xfrm>
          <a:prstGeom prst="rect">
            <a:avLst/>
          </a:prstGeom>
          <a:noFill/>
        </p:spPr>
        <p:txBody>
          <a:bodyPr wrap="none" lIns="121917" tIns="60958" rIns="121917" bIns="60958" rtlCol="0">
            <a:spAutoFit/>
          </a:bodyPr>
          <a:lstStyle/>
          <a:p>
            <a:r>
              <a:rPr lang="en-US" altLang="ja-JP" sz="6400" b="1" dirty="0">
                <a:latin typeface="Meiryo UI" panose="020B0604030504040204" pitchFamily="50" charset="-128"/>
                <a:ea typeface="Meiryo UI" panose="020B0604030504040204" pitchFamily="50" charset="-128"/>
              </a:rPr>
              <a:t>A.</a:t>
            </a:r>
            <a:r>
              <a:rPr lang="ja-JP" altLang="en-US" sz="6400" b="1" dirty="0">
                <a:latin typeface="Meiryo UI" panose="020B0604030504040204" pitchFamily="50" charset="-128"/>
                <a:ea typeface="Meiryo UI" panose="020B0604030504040204" pitchFamily="50" charset="-128"/>
              </a:rPr>
              <a:t>まなびポイントをまとめる</a:t>
            </a:r>
          </a:p>
        </p:txBody>
      </p:sp>
      <p:sp>
        <p:nvSpPr>
          <p:cNvPr id="6" name="テキスト ボックス 5"/>
          <p:cNvSpPr txBox="1"/>
          <p:nvPr/>
        </p:nvSpPr>
        <p:spPr>
          <a:xfrm>
            <a:off x="559096" y="3445337"/>
            <a:ext cx="10095065" cy="1107992"/>
          </a:xfrm>
          <a:prstGeom prst="rect">
            <a:avLst/>
          </a:prstGeom>
          <a:noFill/>
        </p:spPr>
        <p:txBody>
          <a:bodyPr wrap="none" lIns="121917" tIns="60958" rIns="121917" bIns="60958" rtlCol="0">
            <a:spAutoFit/>
          </a:bodyPr>
          <a:lstStyle/>
          <a:p>
            <a:r>
              <a:rPr lang="en-US" altLang="ja-JP" sz="6400" b="1" dirty="0">
                <a:latin typeface="Meiryo UI" panose="020B0604030504040204" pitchFamily="50" charset="-128"/>
                <a:ea typeface="Meiryo UI" panose="020B0604030504040204" pitchFamily="50" charset="-128"/>
              </a:rPr>
              <a:t>B.</a:t>
            </a:r>
            <a:r>
              <a:rPr lang="ja-JP" altLang="en-US" sz="6400" b="1" dirty="0">
                <a:latin typeface="Meiryo UI" panose="020B0604030504040204" pitchFamily="50" charset="-128"/>
                <a:ea typeface="Meiryo UI" panose="020B0604030504040204" pitchFamily="50" charset="-128"/>
              </a:rPr>
              <a:t>ゴール・完成形を考える</a:t>
            </a:r>
          </a:p>
        </p:txBody>
      </p:sp>
      <p:sp>
        <p:nvSpPr>
          <p:cNvPr id="5" name="テキスト ボックス 4"/>
          <p:cNvSpPr txBox="1"/>
          <p:nvPr/>
        </p:nvSpPr>
        <p:spPr>
          <a:xfrm>
            <a:off x="559096" y="454248"/>
            <a:ext cx="8787015" cy="692493"/>
          </a:xfrm>
          <a:prstGeom prst="rect">
            <a:avLst/>
          </a:prstGeom>
          <a:noFill/>
        </p:spPr>
        <p:txBody>
          <a:bodyPr wrap="none" lIns="121917" tIns="60958" rIns="121917" bIns="60958" rtlCol="0">
            <a:spAutoFit/>
          </a:bodyPr>
          <a:lstStyle/>
          <a:p>
            <a:r>
              <a:rPr lang="ja-JP" altLang="en-US" sz="3700" b="1" dirty="0">
                <a:solidFill>
                  <a:schemeClr val="accent2"/>
                </a:solidFill>
                <a:latin typeface="Meiryo UI" panose="020B0604030504040204" pitchFamily="50" charset="-128"/>
                <a:ea typeface="Meiryo UI" panose="020B0604030504040204" pitchFamily="50" charset="-128"/>
              </a:rPr>
              <a:t>どちらから手を付けるべきでしょうか？</a:t>
            </a: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3625" y="1695829"/>
            <a:ext cx="2238375" cy="2857500"/>
          </a:xfrm>
          <a:prstGeom prst="rect">
            <a:avLst/>
          </a:prstGeom>
        </p:spPr>
      </p:pic>
    </p:spTree>
    <p:extLst>
      <p:ext uri="{BB962C8B-B14F-4D97-AF65-F5344CB8AC3E}">
        <p14:creationId xmlns:p14="http://schemas.microsoft.com/office/powerpoint/2010/main" val="10923168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59096" y="1941963"/>
            <a:ext cx="10915803" cy="1107992"/>
          </a:xfrm>
          <a:prstGeom prst="rect">
            <a:avLst/>
          </a:prstGeom>
          <a:noFill/>
        </p:spPr>
        <p:txBody>
          <a:bodyPr wrap="none" lIns="121917" tIns="60958" rIns="121917" bIns="60958" rtlCol="0">
            <a:spAutoFit/>
          </a:bodyPr>
          <a:lstStyle/>
          <a:p>
            <a:r>
              <a:rPr lang="en-US" altLang="ja-JP" sz="6400" b="1" dirty="0">
                <a:latin typeface="Meiryo UI" panose="020B0604030504040204" pitchFamily="50" charset="-128"/>
                <a:ea typeface="Meiryo UI" panose="020B0604030504040204" pitchFamily="50" charset="-128"/>
              </a:rPr>
              <a:t>A.</a:t>
            </a:r>
            <a:r>
              <a:rPr lang="ja-JP" altLang="en-US" sz="6400" b="1" dirty="0">
                <a:latin typeface="Meiryo UI" panose="020B0604030504040204" pitchFamily="50" charset="-128"/>
                <a:ea typeface="Meiryo UI" panose="020B0604030504040204" pitchFamily="50" charset="-128"/>
              </a:rPr>
              <a:t>まなびポイントをまとめる</a:t>
            </a:r>
          </a:p>
        </p:txBody>
      </p:sp>
      <p:sp>
        <p:nvSpPr>
          <p:cNvPr id="6" name="テキスト ボックス 5"/>
          <p:cNvSpPr txBox="1"/>
          <p:nvPr/>
        </p:nvSpPr>
        <p:spPr>
          <a:xfrm>
            <a:off x="559096" y="3445337"/>
            <a:ext cx="10095065" cy="1107992"/>
          </a:xfrm>
          <a:prstGeom prst="rect">
            <a:avLst/>
          </a:prstGeom>
          <a:noFill/>
        </p:spPr>
        <p:txBody>
          <a:bodyPr wrap="none" lIns="121917" tIns="60958" rIns="121917" bIns="60958" rtlCol="0">
            <a:spAutoFit/>
          </a:bodyPr>
          <a:lstStyle/>
          <a:p>
            <a:r>
              <a:rPr lang="en-US" altLang="ja-JP" sz="6400" b="1" dirty="0">
                <a:latin typeface="Meiryo UI" panose="020B0604030504040204" pitchFamily="50" charset="-128"/>
                <a:ea typeface="Meiryo UI" panose="020B0604030504040204" pitchFamily="50" charset="-128"/>
              </a:rPr>
              <a:t>B.</a:t>
            </a:r>
            <a:r>
              <a:rPr lang="ja-JP" altLang="en-US" sz="6400" b="1" dirty="0">
                <a:latin typeface="Meiryo UI" panose="020B0604030504040204" pitchFamily="50" charset="-128"/>
                <a:ea typeface="Meiryo UI" panose="020B0604030504040204" pitchFamily="50" charset="-128"/>
              </a:rPr>
              <a:t>ゴール・完成形を考える</a:t>
            </a:r>
          </a:p>
        </p:txBody>
      </p:sp>
      <p:sp>
        <p:nvSpPr>
          <p:cNvPr id="5" name="テキスト ボックス 4"/>
          <p:cNvSpPr txBox="1"/>
          <p:nvPr/>
        </p:nvSpPr>
        <p:spPr>
          <a:xfrm>
            <a:off x="559096" y="454248"/>
            <a:ext cx="8787015" cy="692493"/>
          </a:xfrm>
          <a:prstGeom prst="rect">
            <a:avLst/>
          </a:prstGeom>
          <a:noFill/>
        </p:spPr>
        <p:txBody>
          <a:bodyPr wrap="none" lIns="121917" tIns="60958" rIns="121917" bIns="60958" rtlCol="0">
            <a:spAutoFit/>
          </a:bodyPr>
          <a:lstStyle/>
          <a:p>
            <a:r>
              <a:rPr lang="ja-JP" altLang="en-US" sz="3700" b="1" dirty="0">
                <a:solidFill>
                  <a:schemeClr val="accent2"/>
                </a:solidFill>
                <a:latin typeface="Meiryo UI" panose="020B0604030504040204" pitchFamily="50" charset="-128"/>
                <a:ea typeface="Meiryo UI" panose="020B0604030504040204" pitchFamily="50" charset="-128"/>
              </a:rPr>
              <a:t>どちらから手を付けるべきでしょうか？</a:t>
            </a:r>
          </a:p>
        </p:txBody>
      </p:sp>
      <p:sp>
        <p:nvSpPr>
          <p:cNvPr id="7" name="円/楕円 6"/>
          <p:cNvSpPr/>
          <p:nvPr/>
        </p:nvSpPr>
        <p:spPr>
          <a:xfrm>
            <a:off x="494477" y="3552970"/>
            <a:ext cx="936104" cy="936104"/>
          </a:xfrm>
          <a:prstGeom prst="ellipse">
            <a:avLst/>
          </a:prstGeom>
          <a:noFill/>
          <a:ln w="76200">
            <a:solidFill>
              <a:srgbClr val="412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rgbClr val="4121FF"/>
              </a:solidFill>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3625" y="1565044"/>
            <a:ext cx="2238375" cy="2857500"/>
          </a:xfrm>
          <a:prstGeom prst="rect">
            <a:avLst/>
          </a:prstGeom>
        </p:spPr>
      </p:pic>
    </p:spTree>
    <p:extLst>
      <p:ext uri="{BB962C8B-B14F-4D97-AF65-F5344CB8AC3E}">
        <p14:creationId xmlns:p14="http://schemas.microsoft.com/office/powerpoint/2010/main" val="26413386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981274" y="5383822"/>
            <a:ext cx="4161717" cy="769441"/>
          </a:xfrm>
          <a:prstGeom prst="rect">
            <a:avLst/>
          </a:prstGeom>
          <a:noFill/>
        </p:spPr>
        <p:txBody>
          <a:bodyPr wrap="none" rtlCol="0">
            <a:spAutoFit/>
          </a:bodyPr>
          <a:lstStyle/>
          <a:p>
            <a:r>
              <a:rPr kumimoji="1" lang="ja-JP" altLang="en-US" sz="4400" b="1" u="sng" dirty="0">
                <a:solidFill>
                  <a:srgbClr val="FF0000"/>
                </a:solidFill>
                <a:latin typeface="Meiryo UI" panose="020B0604030504040204" pitchFamily="50" charset="-128"/>
                <a:ea typeface="Meiryo UI" panose="020B0604030504040204" pitchFamily="50" charset="-128"/>
                <a:cs typeface="メイリオ"/>
              </a:rPr>
              <a:t>要素を絞りやすい</a:t>
            </a:r>
          </a:p>
        </p:txBody>
      </p:sp>
      <p:pic>
        <p:nvPicPr>
          <p:cNvPr id="6" name="図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1520" y="881695"/>
            <a:ext cx="1789861" cy="2265646"/>
          </a:xfrm>
          <a:prstGeom prst="rect">
            <a:avLst/>
          </a:prstGeom>
        </p:spPr>
      </p:pic>
      <p:sp>
        <p:nvSpPr>
          <p:cNvPr id="7" name="円/楕円 6"/>
          <p:cNvSpPr/>
          <p:nvPr/>
        </p:nvSpPr>
        <p:spPr>
          <a:xfrm>
            <a:off x="2041381" y="1718500"/>
            <a:ext cx="728245" cy="7282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a:ea typeface="メイリオ"/>
                <a:cs typeface="メイリオ"/>
              </a:rPr>
              <a:t>要素１</a:t>
            </a:r>
            <a:endParaRPr kumimoji="1" lang="en-US" altLang="ja-JP" sz="1400" b="1" dirty="0">
              <a:latin typeface="メイリオ"/>
              <a:ea typeface="メイリオ"/>
              <a:cs typeface="メイリオ"/>
            </a:endParaRPr>
          </a:p>
        </p:txBody>
      </p:sp>
      <p:sp>
        <p:nvSpPr>
          <p:cNvPr id="8" name="円/楕円 7"/>
          <p:cNvSpPr/>
          <p:nvPr/>
        </p:nvSpPr>
        <p:spPr>
          <a:xfrm>
            <a:off x="2873182" y="1718500"/>
            <a:ext cx="728245" cy="7282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a:ea typeface="メイリオ"/>
                <a:cs typeface="メイリオ"/>
              </a:rPr>
              <a:t>要素</a:t>
            </a:r>
            <a:endParaRPr kumimoji="1" lang="en-US" altLang="ja-JP" sz="1400" b="1" dirty="0">
              <a:latin typeface="メイリオ"/>
              <a:ea typeface="メイリオ"/>
              <a:cs typeface="メイリオ"/>
            </a:endParaRPr>
          </a:p>
          <a:p>
            <a:pPr algn="ctr"/>
            <a:r>
              <a:rPr lang="ja-JP" altLang="en-US" sz="1400" b="1" dirty="0">
                <a:latin typeface="メイリオ"/>
                <a:ea typeface="メイリオ"/>
                <a:cs typeface="メイリオ"/>
              </a:rPr>
              <a:t>２</a:t>
            </a:r>
            <a:endParaRPr kumimoji="1" lang="en-US" altLang="ja-JP" sz="1400" b="1" dirty="0">
              <a:latin typeface="メイリオ"/>
              <a:ea typeface="メイリオ"/>
              <a:cs typeface="メイリオ"/>
            </a:endParaRPr>
          </a:p>
        </p:txBody>
      </p:sp>
      <p:sp>
        <p:nvSpPr>
          <p:cNvPr id="9" name="円/楕円 8"/>
          <p:cNvSpPr/>
          <p:nvPr/>
        </p:nvSpPr>
        <p:spPr>
          <a:xfrm>
            <a:off x="3695196" y="1718500"/>
            <a:ext cx="728245" cy="7282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a:ea typeface="メイリオ"/>
                <a:cs typeface="メイリオ"/>
              </a:rPr>
              <a:t>要素</a:t>
            </a:r>
            <a:endParaRPr kumimoji="1" lang="en-US" altLang="ja-JP" sz="1400" b="1" dirty="0">
              <a:latin typeface="メイリオ"/>
              <a:ea typeface="メイリオ"/>
              <a:cs typeface="メイリオ"/>
            </a:endParaRPr>
          </a:p>
          <a:p>
            <a:pPr algn="ctr"/>
            <a:r>
              <a:rPr lang="ja-JP" altLang="en-US" sz="1400" b="1" dirty="0">
                <a:latin typeface="メイリオ"/>
                <a:ea typeface="メイリオ"/>
                <a:cs typeface="メイリオ"/>
              </a:rPr>
              <a:t>３</a:t>
            </a:r>
            <a:endParaRPr kumimoji="1" lang="en-US" altLang="ja-JP" sz="1400" b="1" dirty="0">
              <a:latin typeface="メイリオ"/>
              <a:ea typeface="メイリオ"/>
              <a:cs typeface="メイリオ"/>
            </a:endParaRPr>
          </a:p>
        </p:txBody>
      </p:sp>
      <p:sp>
        <p:nvSpPr>
          <p:cNvPr id="10" name="円/楕円 9"/>
          <p:cNvSpPr/>
          <p:nvPr/>
        </p:nvSpPr>
        <p:spPr>
          <a:xfrm>
            <a:off x="4521656" y="1718500"/>
            <a:ext cx="728245" cy="7282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a:ea typeface="メイリオ"/>
                <a:cs typeface="メイリオ"/>
              </a:rPr>
              <a:t>要素</a:t>
            </a:r>
            <a:endParaRPr kumimoji="1" lang="en-US" altLang="ja-JP" sz="1400" b="1" dirty="0">
              <a:latin typeface="メイリオ"/>
              <a:ea typeface="メイリオ"/>
              <a:cs typeface="メイリオ"/>
            </a:endParaRPr>
          </a:p>
          <a:p>
            <a:pPr algn="ctr"/>
            <a:r>
              <a:rPr lang="ja-JP" altLang="en-US" sz="1400" b="1" dirty="0">
                <a:latin typeface="メイリオ"/>
                <a:ea typeface="メイリオ"/>
                <a:cs typeface="メイリオ"/>
              </a:rPr>
              <a:t>４</a:t>
            </a:r>
            <a:endParaRPr kumimoji="1" lang="en-US" altLang="ja-JP" sz="1400" b="1" dirty="0">
              <a:latin typeface="メイリオ"/>
              <a:ea typeface="メイリオ"/>
              <a:cs typeface="メイリオ"/>
            </a:endParaRPr>
          </a:p>
        </p:txBody>
      </p:sp>
      <p:sp>
        <p:nvSpPr>
          <p:cNvPr id="11" name="円/楕円 10"/>
          <p:cNvSpPr/>
          <p:nvPr/>
        </p:nvSpPr>
        <p:spPr>
          <a:xfrm>
            <a:off x="5368582" y="1718500"/>
            <a:ext cx="728245" cy="7282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a:ea typeface="メイリオ"/>
                <a:cs typeface="メイリオ"/>
              </a:rPr>
              <a:t>要素</a:t>
            </a:r>
            <a:endParaRPr kumimoji="1" lang="en-US" altLang="ja-JP" sz="1400" b="1" dirty="0">
              <a:latin typeface="メイリオ"/>
              <a:ea typeface="メイリオ"/>
              <a:cs typeface="メイリオ"/>
            </a:endParaRPr>
          </a:p>
          <a:p>
            <a:pPr algn="ctr"/>
            <a:r>
              <a:rPr kumimoji="1" lang="en-US" altLang="ja-JP" sz="1400" b="1" dirty="0">
                <a:latin typeface="メイリオ"/>
                <a:ea typeface="メイリオ"/>
                <a:cs typeface="メイリオ"/>
              </a:rPr>
              <a:t>5</a:t>
            </a:r>
          </a:p>
        </p:txBody>
      </p:sp>
      <p:sp>
        <p:nvSpPr>
          <p:cNvPr id="12" name="円/楕円 11"/>
          <p:cNvSpPr/>
          <p:nvPr/>
        </p:nvSpPr>
        <p:spPr>
          <a:xfrm>
            <a:off x="6200383" y="1718500"/>
            <a:ext cx="728245" cy="7282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a:ea typeface="メイリオ"/>
                <a:cs typeface="メイリオ"/>
              </a:rPr>
              <a:t>要素</a:t>
            </a:r>
            <a:endParaRPr kumimoji="1" lang="en-US" altLang="ja-JP" sz="1400" b="1" dirty="0">
              <a:latin typeface="メイリオ"/>
              <a:ea typeface="メイリオ"/>
              <a:cs typeface="メイリオ"/>
            </a:endParaRPr>
          </a:p>
          <a:p>
            <a:pPr algn="ctr"/>
            <a:r>
              <a:rPr lang="en-US" altLang="ja-JP" sz="1400" b="1" dirty="0">
                <a:latin typeface="メイリオ"/>
                <a:ea typeface="メイリオ"/>
                <a:cs typeface="メイリオ"/>
              </a:rPr>
              <a:t>6</a:t>
            </a:r>
            <a:endParaRPr kumimoji="1" lang="en-US" altLang="ja-JP" sz="1400" b="1" dirty="0">
              <a:latin typeface="メイリオ"/>
              <a:ea typeface="メイリオ"/>
              <a:cs typeface="メイリオ"/>
            </a:endParaRPr>
          </a:p>
        </p:txBody>
      </p:sp>
      <p:sp>
        <p:nvSpPr>
          <p:cNvPr id="13" name="円/楕円 12"/>
          <p:cNvSpPr/>
          <p:nvPr/>
        </p:nvSpPr>
        <p:spPr>
          <a:xfrm>
            <a:off x="7022398" y="1718500"/>
            <a:ext cx="728245" cy="7282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a:ea typeface="メイリオ"/>
                <a:cs typeface="メイリオ"/>
              </a:rPr>
              <a:t>要素</a:t>
            </a:r>
            <a:endParaRPr kumimoji="1" lang="en-US" altLang="ja-JP" sz="1400" b="1" dirty="0">
              <a:latin typeface="メイリオ"/>
              <a:ea typeface="メイリオ"/>
              <a:cs typeface="メイリオ"/>
            </a:endParaRPr>
          </a:p>
          <a:p>
            <a:pPr algn="ctr"/>
            <a:r>
              <a:rPr lang="en-US" altLang="ja-JP" sz="1400" b="1" dirty="0">
                <a:latin typeface="メイリオ"/>
                <a:ea typeface="メイリオ"/>
                <a:cs typeface="メイリオ"/>
              </a:rPr>
              <a:t>7</a:t>
            </a:r>
            <a:endParaRPr kumimoji="1" lang="en-US" altLang="ja-JP" sz="1400" b="1" dirty="0">
              <a:latin typeface="メイリオ"/>
              <a:ea typeface="メイリオ"/>
              <a:cs typeface="メイリオ"/>
            </a:endParaRPr>
          </a:p>
        </p:txBody>
      </p:sp>
      <p:sp>
        <p:nvSpPr>
          <p:cNvPr id="14" name="テキスト ボックス 13"/>
          <p:cNvSpPr txBox="1"/>
          <p:nvPr/>
        </p:nvSpPr>
        <p:spPr>
          <a:xfrm>
            <a:off x="7790925" y="1644544"/>
            <a:ext cx="891527" cy="876155"/>
          </a:xfrm>
          <a:prstGeom prst="rect">
            <a:avLst/>
          </a:prstGeom>
          <a:noFill/>
        </p:spPr>
        <p:txBody>
          <a:bodyPr wrap="none" rtlCol="0">
            <a:spAutoFit/>
          </a:bodyPr>
          <a:lstStyle/>
          <a:p>
            <a:r>
              <a:rPr kumimoji="1" lang="en-US" altLang="ja-JP" sz="3200" b="1" dirty="0">
                <a:latin typeface="Meiryo UI" panose="020B0604030504040204" pitchFamily="50" charset="-128"/>
                <a:ea typeface="Meiryo UI" panose="020B0604030504040204" pitchFamily="50" charset="-128"/>
              </a:rPr>
              <a:t>…</a:t>
            </a:r>
            <a:endParaRPr kumimoji="1" lang="ja-JP" altLang="en-US" sz="5400" b="1" dirty="0">
              <a:latin typeface="Meiryo UI" panose="020B0604030504040204" pitchFamily="50" charset="-128"/>
              <a:ea typeface="Meiryo UI" panose="020B0604030504040204" pitchFamily="50" charset="-128"/>
            </a:endParaRPr>
          </a:p>
        </p:txBody>
      </p:sp>
      <p:sp>
        <p:nvSpPr>
          <p:cNvPr id="15" name="フリーフォーム 14"/>
          <p:cNvSpPr/>
          <p:nvPr/>
        </p:nvSpPr>
        <p:spPr>
          <a:xfrm>
            <a:off x="8648164" y="1490515"/>
            <a:ext cx="1461584" cy="1033529"/>
          </a:xfrm>
          <a:custGeom>
            <a:avLst/>
            <a:gdLst>
              <a:gd name="connsiteX0" fmla="*/ 217864 w 975510"/>
              <a:gd name="connsiteY0" fmla="*/ 252549 h 689812"/>
              <a:gd name="connsiteX1" fmla="*/ 287533 w 975510"/>
              <a:gd name="connsiteY1" fmla="*/ 200297 h 689812"/>
              <a:gd name="connsiteX2" fmla="*/ 365910 w 975510"/>
              <a:gd name="connsiteY2" fmla="*/ 165463 h 689812"/>
              <a:gd name="connsiteX3" fmla="*/ 400744 w 975510"/>
              <a:gd name="connsiteY3" fmla="*/ 156754 h 689812"/>
              <a:gd name="connsiteX4" fmla="*/ 426870 w 975510"/>
              <a:gd name="connsiteY4" fmla="*/ 139337 h 689812"/>
              <a:gd name="connsiteX5" fmla="*/ 487830 w 975510"/>
              <a:gd name="connsiteY5" fmla="*/ 121920 h 689812"/>
              <a:gd name="connsiteX6" fmla="*/ 601041 w 975510"/>
              <a:gd name="connsiteY6" fmla="*/ 130629 h 689812"/>
              <a:gd name="connsiteX7" fmla="*/ 635876 w 975510"/>
              <a:gd name="connsiteY7" fmla="*/ 182880 h 689812"/>
              <a:gd name="connsiteX8" fmla="*/ 670710 w 975510"/>
              <a:gd name="connsiteY8" fmla="*/ 243840 h 689812"/>
              <a:gd name="connsiteX9" fmla="*/ 688127 w 975510"/>
              <a:gd name="connsiteY9" fmla="*/ 322217 h 689812"/>
              <a:gd name="connsiteX10" fmla="*/ 670710 w 975510"/>
              <a:gd name="connsiteY10" fmla="*/ 391886 h 689812"/>
              <a:gd name="connsiteX11" fmla="*/ 566207 w 975510"/>
              <a:gd name="connsiteY11" fmla="*/ 400594 h 689812"/>
              <a:gd name="connsiteX12" fmla="*/ 505247 w 975510"/>
              <a:gd name="connsiteY12" fmla="*/ 418011 h 689812"/>
              <a:gd name="connsiteX13" fmla="*/ 444287 w 975510"/>
              <a:gd name="connsiteY13" fmla="*/ 461554 h 689812"/>
              <a:gd name="connsiteX14" fmla="*/ 418161 w 975510"/>
              <a:gd name="connsiteY14" fmla="*/ 531223 h 689812"/>
              <a:gd name="connsiteX15" fmla="*/ 409453 w 975510"/>
              <a:gd name="connsiteY15" fmla="*/ 583474 h 689812"/>
              <a:gd name="connsiteX16" fmla="*/ 383327 w 975510"/>
              <a:gd name="connsiteY16" fmla="*/ 600891 h 689812"/>
              <a:gd name="connsiteX17" fmla="*/ 278824 w 975510"/>
              <a:gd name="connsiteY17" fmla="*/ 592183 h 689812"/>
              <a:gd name="connsiteX18" fmla="*/ 217864 w 975510"/>
              <a:gd name="connsiteY18" fmla="*/ 539931 h 689812"/>
              <a:gd name="connsiteX19" fmla="*/ 200447 w 975510"/>
              <a:gd name="connsiteY19" fmla="*/ 513806 h 689812"/>
              <a:gd name="connsiteX20" fmla="*/ 156904 w 975510"/>
              <a:gd name="connsiteY20" fmla="*/ 435429 h 689812"/>
              <a:gd name="connsiteX21" fmla="*/ 148196 w 975510"/>
              <a:gd name="connsiteY21" fmla="*/ 409303 h 689812"/>
              <a:gd name="connsiteX22" fmla="*/ 156904 w 975510"/>
              <a:gd name="connsiteY22" fmla="*/ 348343 h 689812"/>
              <a:gd name="connsiteX23" fmla="*/ 261407 w 975510"/>
              <a:gd name="connsiteY23" fmla="*/ 322217 h 689812"/>
              <a:gd name="connsiteX24" fmla="*/ 313658 w 975510"/>
              <a:gd name="connsiteY24" fmla="*/ 304800 h 689812"/>
              <a:gd name="connsiteX25" fmla="*/ 348493 w 975510"/>
              <a:gd name="connsiteY25" fmla="*/ 278674 h 689812"/>
              <a:gd name="connsiteX26" fmla="*/ 392036 w 975510"/>
              <a:gd name="connsiteY26" fmla="*/ 252549 h 689812"/>
              <a:gd name="connsiteX27" fmla="*/ 418161 w 975510"/>
              <a:gd name="connsiteY27" fmla="*/ 226423 h 689812"/>
              <a:gd name="connsiteX28" fmla="*/ 479121 w 975510"/>
              <a:gd name="connsiteY28" fmla="*/ 209006 h 689812"/>
              <a:gd name="connsiteX29" fmla="*/ 522664 w 975510"/>
              <a:gd name="connsiteY29" fmla="*/ 217714 h 689812"/>
              <a:gd name="connsiteX30" fmla="*/ 531373 w 975510"/>
              <a:gd name="connsiteY30" fmla="*/ 243840 h 689812"/>
              <a:gd name="connsiteX31" fmla="*/ 557498 w 975510"/>
              <a:gd name="connsiteY31" fmla="*/ 278674 h 689812"/>
              <a:gd name="connsiteX32" fmla="*/ 548790 w 975510"/>
              <a:gd name="connsiteY32" fmla="*/ 383177 h 689812"/>
              <a:gd name="connsiteX33" fmla="*/ 496538 w 975510"/>
              <a:gd name="connsiteY33" fmla="*/ 452846 h 689812"/>
              <a:gd name="connsiteX34" fmla="*/ 470413 w 975510"/>
              <a:gd name="connsiteY34" fmla="*/ 496389 h 689812"/>
              <a:gd name="connsiteX35" fmla="*/ 418161 w 975510"/>
              <a:gd name="connsiteY35" fmla="*/ 522514 h 689812"/>
              <a:gd name="connsiteX36" fmla="*/ 357201 w 975510"/>
              <a:gd name="connsiteY36" fmla="*/ 505097 h 689812"/>
              <a:gd name="connsiteX37" fmla="*/ 331076 w 975510"/>
              <a:gd name="connsiteY37" fmla="*/ 487680 h 689812"/>
              <a:gd name="connsiteX38" fmla="*/ 296241 w 975510"/>
              <a:gd name="connsiteY38" fmla="*/ 470263 h 689812"/>
              <a:gd name="connsiteX39" fmla="*/ 252698 w 975510"/>
              <a:gd name="connsiteY39" fmla="*/ 418011 h 689812"/>
              <a:gd name="connsiteX40" fmla="*/ 235281 w 975510"/>
              <a:gd name="connsiteY40" fmla="*/ 365760 h 689812"/>
              <a:gd name="connsiteX41" fmla="*/ 226573 w 975510"/>
              <a:gd name="connsiteY41" fmla="*/ 304800 h 689812"/>
              <a:gd name="connsiteX42" fmla="*/ 217864 w 975510"/>
              <a:gd name="connsiteY42" fmla="*/ 52251 h 689812"/>
              <a:gd name="connsiteX43" fmla="*/ 174321 w 975510"/>
              <a:gd name="connsiteY43" fmla="*/ 78377 h 689812"/>
              <a:gd name="connsiteX44" fmla="*/ 104653 w 975510"/>
              <a:gd name="connsiteY44" fmla="*/ 148046 h 689812"/>
              <a:gd name="connsiteX45" fmla="*/ 61110 w 975510"/>
              <a:gd name="connsiteY45" fmla="*/ 200297 h 689812"/>
              <a:gd name="connsiteX46" fmla="*/ 43693 w 975510"/>
              <a:gd name="connsiteY46" fmla="*/ 243840 h 689812"/>
              <a:gd name="connsiteX47" fmla="*/ 34984 w 975510"/>
              <a:gd name="connsiteY47" fmla="*/ 269966 h 689812"/>
              <a:gd name="connsiteX48" fmla="*/ 150 w 975510"/>
              <a:gd name="connsiteY48" fmla="*/ 357051 h 689812"/>
              <a:gd name="connsiteX49" fmla="*/ 8858 w 975510"/>
              <a:gd name="connsiteY49" fmla="*/ 487680 h 689812"/>
              <a:gd name="connsiteX50" fmla="*/ 104653 w 975510"/>
              <a:gd name="connsiteY50" fmla="*/ 557349 h 689812"/>
              <a:gd name="connsiteX51" fmla="*/ 278824 w 975510"/>
              <a:gd name="connsiteY51" fmla="*/ 566057 h 689812"/>
              <a:gd name="connsiteX52" fmla="*/ 304950 w 975510"/>
              <a:gd name="connsiteY52" fmla="*/ 531223 h 689812"/>
              <a:gd name="connsiteX53" fmla="*/ 365910 w 975510"/>
              <a:gd name="connsiteY53" fmla="*/ 470263 h 689812"/>
              <a:gd name="connsiteX54" fmla="*/ 374618 w 975510"/>
              <a:gd name="connsiteY54" fmla="*/ 444137 h 689812"/>
              <a:gd name="connsiteX55" fmla="*/ 426870 w 975510"/>
              <a:gd name="connsiteY55" fmla="*/ 348343 h 689812"/>
              <a:gd name="connsiteX56" fmla="*/ 435578 w 975510"/>
              <a:gd name="connsiteY56" fmla="*/ 296091 h 689812"/>
              <a:gd name="connsiteX57" fmla="*/ 444287 w 975510"/>
              <a:gd name="connsiteY57" fmla="*/ 200297 h 689812"/>
              <a:gd name="connsiteX58" fmla="*/ 461704 w 975510"/>
              <a:gd name="connsiteY58" fmla="*/ 148046 h 689812"/>
              <a:gd name="connsiteX59" fmla="*/ 487830 w 975510"/>
              <a:gd name="connsiteY59" fmla="*/ 17417 h 689812"/>
              <a:gd name="connsiteX60" fmla="*/ 522664 w 975510"/>
              <a:gd name="connsiteY60" fmla="*/ 0 h 689812"/>
              <a:gd name="connsiteX61" fmla="*/ 731670 w 975510"/>
              <a:gd name="connsiteY61" fmla="*/ 43543 h 689812"/>
              <a:gd name="connsiteX62" fmla="*/ 766504 w 975510"/>
              <a:gd name="connsiteY62" fmla="*/ 60960 h 689812"/>
              <a:gd name="connsiteX63" fmla="*/ 818756 w 975510"/>
              <a:gd name="connsiteY63" fmla="*/ 121920 h 689812"/>
              <a:gd name="connsiteX64" fmla="*/ 853590 w 975510"/>
              <a:gd name="connsiteY64" fmla="*/ 200297 h 689812"/>
              <a:gd name="connsiteX65" fmla="*/ 897133 w 975510"/>
              <a:gd name="connsiteY65" fmla="*/ 296091 h 689812"/>
              <a:gd name="connsiteX66" fmla="*/ 958093 w 975510"/>
              <a:gd name="connsiteY66" fmla="*/ 426720 h 689812"/>
              <a:gd name="connsiteX67" fmla="*/ 975510 w 975510"/>
              <a:gd name="connsiteY67" fmla="*/ 513806 h 689812"/>
              <a:gd name="connsiteX68" fmla="*/ 958093 w 975510"/>
              <a:gd name="connsiteY68" fmla="*/ 583474 h 689812"/>
              <a:gd name="connsiteX69" fmla="*/ 923258 w 975510"/>
              <a:gd name="connsiteY69" fmla="*/ 600891 h 689812"/>
              <a:gd name="connsiteX70" fmla="*/ 844881 w 975510"/>
              <a:gd name="connsiteY70" fmla="*/ 627017 h 689812"/>
              <a:gd name="connsiteX71" fmla="*/ 601041 w 975510"/>
              <a:gd name="connsiteY71" fmla="*/ 609600 h 689812"/>
              <a:gd name="connsiteX72" fmla="*/ 548790 w 975510"/>
              <a:gd name="connsiteY72" fmla="*/ 583474 h 689812"/>
              <a:gd name="connsiteX73" fmla="*/ 461704 w 975510"/>
              <a:gd name="connsiteY73" fmla="*/ 557349 h 689812"/>
              <a:gd name="connsiteX74" fmla="*/ 383327 w 975510"/>
              <a:gd name="connsiteY74" fmla="*/ 522514 h 689812"/>
              <a:gd name="connsiteX75" fmla="*/ 322367 w 975510"/>
              <a:gd name="connsiteY75" fmla="*/ 470263 h 689812"/>
              <a:gd name="connsiteX76" fmla="*/ 261407 w 975510"/>
              <a:gd name="connsiteY76" fmla="*/ 418011 h 689812"/>
              <a:gd name="connsiteX77" fmla="*/ 217864 w 975510"/>
              <a:gd name="connsiteY77" fmla="*/ 339634 h 689812"/>
              <a:gd name="connsiteX78" fmla="*/ 209156 w 975510"/>
              <a:gd name="connsiteY78" fmla="*/ 296091 h 689812"/>
              <a:gd name="connsiteX79" fmla="*/ 200447 w 975510"/>
              <a:gd name="connsiteY79" fmla="*/ 261257 h 689812"/>
              <a:gd name="connsiteX80" fmla="*/ 191738 w 975510"/>
              <a:gd name="connsiteY80" fmla="*/ 174171 h 689812"/>
              <a:gd name="connsiteX81" fmla="*/ 200447 w 975510"/>
              <a:gd name="connsiteY81" fmla="*/ 104503 h 689812"/>
              <a:gd name="connsiteX82" fmla="*/ 226573 w 975510"/>
              <a:gd name="connsiteY82" fmla="*/ 87086 h 689812"/>
              <a:gd name="connsiteX83" fmla="*/ 296241 w 975510"/>
              <a:gd name="connsiteY83" fmla="*/ 52251 h 689812"/>
              <a:gd name="connsiteX84" fmla="*/ 322367 w 975510"/>
              <a:gd name="connsiteY84" fmla="*/ 34834 h 689812"/>
              <a:gd name="connsiteX85" fmla="*/ 505247 w 975510"/>
              <a:gd name="connsiteY85" fmla="*/ 34834 h 689812"/>
              <a:gd name="connsiteX86" fmla="*/ 557498 w 975510"/>
              <a:gd name="connsiteY86" fmla="*/ 69669 h 689812"/>
              <a:gd name="connsiteX87" fmla="*/ 574916 w 975510"/>
              <a:gd name="connsiteY87" fmla="*/ 104503 h 689812"/>
              <a:gd name="connsiteX88" fmla="*/ 627167 w 975510"/>
              <a:gd name="connsiteY88" fmla="*/ 182880 h 689812"/>
              <a:gd name="connsiteX89" fmla="*/ 653293 w 975510"/>
              <a:gd name="connsiteY89" fmla="*/ 209006 h 689812"/>
              <a:gd name="connsiteX90" fmla="*/ 644584 w 975510"/>
              <a:gd name="connsiteY90" fmla="*/ 313509 h 689812"/>
              <a:gd name="connsiteX91" fmla="*/ 583624 w 975510"/>
              <a:gd name="connsiteY91" fmla="*/ 348343 h 689812"/>
              <a:gd name="connsiteX92" fmla="*/ 548790 w 975510"/>
              <a:gd name="connsiteY92" fmla="*/ 357051 h 689812"/>
              <a:gd name="connsiteX93" fmla="*/ 452996 w 975510"/>
              <a:gd name="connsiteY93" fmla="*/ 374469 h 689812"/>
              <a:gd name="connsiteX94" fmla="*/ 383327 w 975510"/>
              <a:gd name="connsiteY94" fmla="*/ 409303 h 689812"/>
              <a:gd name="connsiteX95" fmla="*/ 357201 w 975510"/>
              <a:gd name="connsiteY95" fmla="*/ 418011 h 689812"/>
              <a:gd name="connsiteX96" fmla="*/ 322367 w 975510"/>
              <a:gd name="connsiteY96" fmla="*/ 444137 h 689812"/>
              <a:gd name="connsiteX97" fmla="*/ 278824 w 975510"/>
              <a:gd name="connsiteY97" fmla="*/ 470263 h 689812"/>
              <a:gd name="connsiteX98" fmla="*/ 270116 w 975510"/>
              <a:gd name="connsiteY98" fmla="*/ 496389 h 689812"/>
              <a:gd name="connsiteX99" fmla="*/ 409453 w 975510"/>
              <a:gd name="connsiteY99" fmla="*/ 670560 h 689812"/>
              <a:gd name="connsiteX100" fmla="*/ 444287 w 975510"/>
              <a:gd name="connsiteY100" fmla="*/ 661851 h 689812"/>
              <a:gd name="connsiteX101" fmla="*/ 470413 w 975510"/>
              <a:gd name="connsiteY101" fmla="*/ 627017 h 689812"/>
              <a:gd name="connsiteX102" fmla="*/ 505247 w 975510"/>
              <a:gd name="connsiteY102" fmla="*/ 609600 h 689812"/>
              <a:gd name="connsiteX103" fmla="*/ 513956 w 975510"/>
              <a:gd name="connsiteY103" fmla="*/ 574766 h 689812"/>
              <a:gd name="connsiteX104" fmla="*/ 531373 w 975510"/>
              <a:gd name="connsiteY104" fmla="*/ 548640 h 689812"/>
              <a:gd name="connsiteX105" fmla="*/ 566207 w 975510"/>
              <a:gd name="connsiteY105" fmla="*/ 496389 h 689812"/>
              <a:gd name="connsiteX106" fmla="*/ 592333 w 975510"/>
              <a:gd name="connsiteY106" fmla="*/ 435429 h 689812"/>
              <a:gd name="connsiteX107" fmla="*/ 618458 w 975510"/>
              <a:gd name="connsiteY107" fmla="*/ 426720 h 689812"/>
              <a:gd name="connsiteX108" fmla="*/ 662001 w 975510"/>
              <a:gd name="connsiteY108" fmla="*/ 435429 h 689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975510" h="689812">
                <a:moveTo>
                  <a:pt x="217864" y="252549"/>
                </a:moveTo>
                <a:cubicBezTo>
                  <a:pt x="238808" y="235793"/>
                  <a:pt x="263268" y="214162"/>
                  <a:pt x="287533" y="200297"/>
                </a:cubicBezTo>
                <a:cubicBezTo>
                  <a:pt x="308778" y="188157"/>
                  <a:pt x="343513" y="172929"/>
                  <a:pt x="365910" y="165463"/>
                </a:cubicBezTo>
                <a:cubicBezTo>
                  <a:pt x="377265" y="161678"/>
                  <a:pt x="389133" y="159657"/>
                  <a:pt x="400744" y="156754"/>
                </a:cubicBezTo>
                <a:cubicBezTo>
                  <a:pt x="409453" y="150948"/>
                  <a:pt x="417508" y="144018"/>
                  <a:pt x="426870" y="139337"/>
                </a:cubicBezTo>
                <a:cubicBezTo>
                  <a:pt x="439359" y="133093"/>
                  <a:pt x="476675" y="124709"/>
                  <a:pt x="487830" y="121920"/>
                </a:cubicBezTo>
                <a:cubicBezTo>
                  <a:pt x="525567" y="124823"/>
                  <a:pt x="563841" y="123654"/>
                  <a:pt x="601041" y="130629"/>
                </a:cubicBezTo>
                <a:cubicBezTo>
                  <a:pt x="635441" y="137079"/>
                  <a:pt x="626555" y="158025"/>
                  <a:pt x="635876" y="182880"/>
                </a:cubicBezTo>
                <a:cubicBezTo>
                  <a:pt x="645347" y="208134"/>
                  <a:pt x="656273" y="222183"/>
                  <a:pt x="670710" y="243840"/>
                </a:cubicBezTo>
                <a:cubicBezTo>
                  <a:pt x="673542" y="255169"/>
                  <a:pt x="688777" y="313766"/>
                  <a:pt x="688127" y="322217"/>
                </a:cubicBezTo>
                <a:cubicBezTo>
                  <a:pt x="686291" y="346084"/>
                  <a:pt x="690846" y="378942"/>
                  <a:pt x="670710" y="391886"/>
                </a:cubicBezTo>
                <a:cubicBezTo>
                  <a:pt x="641307" y="410788"/>
                  <a:pt x="601041" y="397691"/>
                  <a:pt x="566207" y="400594"/>
                </a:cubicBezTo>
                <a:cubicBezTo>
                  <a:pt x="555053" y="403383"/>
                  <a:pt x="517735" y="411767"/>
                  <a:pt x="505247" y="418011"/>
                </a:cubicBezTo>
                <a:cubicBezTo>
                  <a:pt x="492518" y="424375"/>
                  <a:pt x="452170" y="455642"/>
                  <a:pt x="444287" y="461554"/>
                </a:cubicBezTo>
                <a:cubicBezTo>
                  <a:pt x="425806" y="498517"/>
                  <a:pt x="426065" y="491702"/>
                  <a:pt x="418161" y="531223"/>
                </a:cubicBezTo>
                <a:cubicBezTo>
                  <a:pt x="414698" y="548537"/>
                  <a:pt x="417350" y="567681"/>
                  <a:pt x="409453" y="583474"/>
                </a:cubicBezTo>
                <a:cubicBezTo>
                  <a:pt x="404772" y="592835"/>
                  <a:pt x="392036" y="595085"/>
                  <a:pt x="383327" y="600891"/>
                </a:cubicBezTo>
                <a:cubicBezTo>
                  <a:pt x="348493" y="597988"/>
                  <a:pt x="313100" y="599038"/>
                  <a:pt x="278824" y="592183"/>
                </a:cubicBezTo>
                <a:cubicBezTo>
                  <a:pt x="262883" y="588995"/>
                  <a:pt x="222682" y="545552"/>
                  <a:pt x="217864" y="539931"/>
                </a:cubicBezTo>
                <a:cubicBezTo>
                  <a:pt x="211053" y="531984"/>
                  <a:pt x="205994" y="522681"/>
                  <a:pt x="200447" y="513806"/>
                </a:cubicBezTo>
                <a:cubicBezTo>
                  <a:pt x="185434" y="489785"/>
                  <a:pt x="168245" y="461892"/>
                  <a:pt x="156904" y="435429"/>
                </a:cubicBezTo>
                <a:cubicBezTo>
                  <a:pt x="153288" y="426992"/>
                  <a:pt x="151099" y="418012"/>
                  <a:pt x="148196" y="409303"/>
                </a:cubicBezTo>
                <a:cubicBezTo>
                  <a:pt x="151099" y="388983"/>
                  <a:pt x="140634" y="360858"/>
                  <a:pt x="156904" y="348343"/>
                </a:cubicBezTo>
                <a:cubicBezTo>
                  <a:pt x="185364" y="326450"/>
                  <a:pt x="227343" y="333572"/>
                  <a:pt x="261407" y="322217"/>
                </a:cubicBezTo>
                <a:lnTo>
                  <a:pt x="313658" y="304800"/>
                </a:lnTo>
                <a:cubicBezTo>
                  <a:pt x="325270" y="296091"/>
                  <a:pt x="336416" y="286725"/>
                  <a:pt x="348493" y="278674"/>
                </a:cubicBezTo>
                <a:cubicBezTo>
                  <a:pt x="362577" y="269285"/>
                  <a:pt x="378495" y="262705"/>
                  <a:pt x="392036" y="252549"/>
                </a:cubicBezTo>
                <a:cubicBezTo>
                  <a:pt x="401889" y="245160"/>
                  <a:pt x="407914" y="233255"/>
                  <a:pt x="418161" y="226423"/>
                </a:cubicBezTo>
                <a:cubicBezTo>
                  <a:pt x="425659" y="221424"/>
                  <a:pt x="474473" y="210168"/>
                  <a:pt x="479121" y="209006"/>
                </a:cubicBezTo>
                <a:cubicBezTo>
                  <a:pt x="493635" y="211909"/>
                  <a:pt x="510348" y="209504"/>
                  <a:pt x="522664" y="217714"/>
                </a:cubicBezTo>
                <a:cubicBezTo>
                  <a:pt x="530302" y="222806"/>
                  <a:pt x="526819" y="235870"/>
                  <a:pt x="531373" y="243840"/>
                </a:cubicBezTo>
                <a:cubicBezTo>
                  <a:pt x="538574" y="256442"/>
                  <a:pt x="548790" y="267063"/>
                  <a:pt x="557498" y="278674"/>
                </a:cubicBezTo>
                <a:cubicBezTo>
                  <a:pt x="554595" y="313508"/>
                  <a:pt x="558145" y="349497"/>
                  <a:pt x="548790" y="383177"/>
                </a:cubicBezTo>
                <a:cubicBezTo>
                  <a:pt x="532062" y="443398"/>
                  <a:pt x="519870" y="420182"/>
                  <a:pt x="496538" y="452846"/>
                </a:cubicBezTo>
                <a:cubicBezTo>
                  <a:pt x="486700" y="466620"/>
                  <a:pt x="481428" y="483538"/>
                  <a:pt x="470413" y="496389"/>
                </a:cubicBezTo>
                <a:cubicBezTo>
                  <a:pt x="456907" y="512146"/>
                  <a:pt x="436449" y="516419"/>
                  <a:pt x="418161" y="522514"/>
                </a:cubicBezTo>
                <a:cubicBezTo>
                  <a:pt x="406996" y="519723"/>
                  <a:pt x="369697" y="511345"/>
                  <a:pt x="357201" y="505097"/>
                </a:cubicBezTo>
                <a:cubicBezTo>
                  <a:pt x="347840" y="500416"/>
                  <a:pt x="340163" y="492873"/>
                  <a:pt x="331076" y="487680"/>
                </a:cubicBezTo>
                <a:cubicBezTo>
                  <a:pt x="319804" y="481239"/>
                  <a:pt x="307853" y="476069"/>
                  <a:pt x="296241" y="470263"/>
                </a:cubicBezTo>
                <a:cubicBezTo>
                  <a:pt x="279837" y="453858"/>
                  <a:pt x="262397" y="439833"/>
                  <a:pt x="252698" y="418011"/>
                </a:cubicBezTo>
                <a:cubicBezTo>
                  <a:pt x="245242" y="401234"/>
                  <a:pt x="241087" y="383177"/>
                  <a:pt x="235281" y="365760"/>
                </a:cubicBezTo>
                <a:cubicBezTo>
                  <a:pt x="232378" y="345440"/>
                  <a:pt x="227712" y="325295"/>
                  <a:pt x="226573" y="304800"/>
                </a:cubicBezTo>
                <a:cubicBezTo>
                  <a:pt x="221901" y="220697"/>
                  <a:pt x="236805" y="134327"/>
                  <a:pt x="217864" y="52251"/>
                </a:cubicBezTo>
                <a:cubicBezTo>
                  <a:pt x="214058" y="35758"/>
                  <a:pt x="188835" y="69668"/>
                  <a:pt x="174321" y="78377"/>
                </a:cubicBezTo>
                <a:cubicBezTo>
                  <a:pt x="66775" y="212810"/>
                  <a:pt x="204055" y="48644"/>
                  <a:pt x="104653" y="148046"/>
                </a:cubicBezTo>
                <a:cubicBezTo>
                  <a:pt x="88622" y="164077"/>
                  <a:pt x="75624" y="182880"/>
                  <a:pt x="61110" y="200297"/>
                </a:cubicBezTo>
                <a:cubicBezTo>
                  <a:pt x="55304" y="214811"/>
                  <a:pt x="49182" y="229203"/>
                  <a:pt x="43693" y="243840"/>
                </a:cubicBezTo>
                <a:cubicBezTo>
                  <a:pt x="40470" y="252435"/>
                  <a:pt x="38393" y="261443"/>
                  <a:pt x="34984" y="269966"/>
                </a:cubicBezTo>
                <a:cubicBezTo>
                  <a:pt x="-4668" y="369094"/>
                  <a:pt x="19963" y="297608"/>
                  <a:pt x="150" y="357051"/>
                </a:cubicBezTo>
                <a:cubicBezTo>
                  <a:pt x="3053" y="400594"/>
                  <a:pt x="-6055" y="446668"/>
                  <a:pt x="8858" y="487680"/>
                </a:cubicBezTo>
                <a:cubicBezTo>
                  <a:pt x="29685" y="544954"/>
                  <a:pt x="62180" y="546730"/>
                  <a:pt x="104653" y="557349"/>
                </a:cubicBezTo>
                <a:cubicBezTo>
                  <a:pt x="164911" y="597522"/>
                  <a:pt x="153384" y="597417"/>
                  <a:pt x="278824" y="566057"/>
                </a:cubicBezTo>
                <a:cubicBezTo>
                  <a:pt x="292905" y="562537"/>
                  <a:pt x="294687" y="541486"/>
                  <a:pt x="304950" y="531223"/>
                </a:cubicBezTo>
                <a:cubicBezTo>
                  <a:pt x="386230" y="449943"/>
                  <a:pt x="296241" y="563154"/>
                  <a:pt x="365910" y="470263"/>
                </a:cubicBezTo>
                <a:cubicBezTo>
                  <a:pt x="368813" y="461554"/>
                  <a:pt x="371002" y="452574"/>
                  <a:pt x="374618" y="444137"/>
                </a:cubicBezTo>
                <a:cubicBezTo>
                  <a:pt x="386563" y="416265"/>
                  <a:pt x="414330" y="370287"/>
                  <a:pt x="426870" y="348343"/>
                </a:cubicBezTo>
                <a:cubicBezTo>
                  <a:pt x="429773" y="330926"/>
                  <a:pt x="433515" y="313628"/>
                  <a:pt x="435578" y="296091"/>
                </a:cubicBezTo>
                <a:cubicBezTo>
                  <a:pt x="439324" y="264248"/>
                  <a:pt x="438715" y="231872"/>
                  <a:pt x="444287" y="200297"/>
                </a:cubicBezTo>
                <a:cubicBezTo>
                  <a:pt x="447478" y="182217"/>
                  <a:pt x="455898" y="165463"/>
                  <a:pt x="461704" y="148046"/>
                </a:cubicBezTo>
                <a:cubicBezTo>
                  <a:pt x="463457" y="135774"/>
                  <a:pt x="477495" y="22585"/>
                  <a:pt x="487830" y="17417"/>
                </a:cubicBezTo>
                <a:lnTo>
                  <a:pt x="522664" y="0"/>
                </a:lnTo>
                <a:cubicBezTo>
                  <a:pt x="734422" y="22290"/>
                  <a:pt x="631580" y="-12063"/>
                  <a:pt x="731670" y="43543"/>
                </a:cubicBezTo>
                <a:cubicBezTo>
                  <a:pt x="743018" y="49848"/>
                  <a:pt x="756119" y="53171"/>
                  <a:pt x="766504" y="60960"/>
                </a:cubicBezTo>
                <a:cubicBezTo>
                  <a:pt x="783643" y="73815"/>
                  <a:pt x="808225" y="100858"/>
                  <a:pt x="818756" y="121920"/>
                </a:cubicBezTo>
                <a:cubicBezTo>
                  <a:pt x="867206" y="218819"/>
                  <a:pt x="807414" y="117181"/>
                  <a:pt x="853590" y="200297"/>
                </a:cubicBezTo>
                <a:cubicBezTo>
                  <a:pt x="929798" y="337471"/>
                  <a:pt x="830288" y="143302"/>
                  <a:pt x="897133" y="296091"/>
                </a:cubicBezTo>
                <a:cubicBezTo>
                  <a:pt x="925050" y="359900"/>
                  <a:pt x="939517" y="370989"/>
                  <a:pt x="958093" y="426720"/>
                </a:cubicBezTo>
                <a:cubicBezTo>
                  <a:pt x="966752" y="452698"/>
                  <a:pt x="971223" y="488086"/>
                  <a:pt x="975510" y="513806"/>
                </a:cubicBezTo>
                <a:cubicBezTo>
                  <a:pt x="969704" y="537029"/>
                  <a:pt x="970409" y="562948"/>
                  <a:pt x="958093" y="583474"/>
                </a:cubicBezTo>
                <a:cubicBezTo>
                  <a:pt x="951414" y="594606"/>
                  <a:pt x="935121" y="595618"/>
                  <a:pt x="923258" y="600891"/>
                </a:cubicBezTo>
                <a:cubicBezTo>
                  <a:pt x="881089" y="619633"/>
                  <a:pt x="885322" y="616908"/>
                  <a:pt x="844881" y="627017"/>
                </a:cubicBezTo>
                <a:cubicBezTo>
                  <a:pt x="763601" y="621211"/>
                  <a:pt x="681661" y="621456"/>
                  <a:pt x="601041" y="609600"/>
                </a:cubicBezTo>
                <a:cubicBezTo>
                  <a:pt x="581775" y="606767"/>
                  <a:pt x="566870" y="590706"/>
                  <a:pt x="548790" y="583474"/>
                </a:cubicBezTo>
                <a:cubicBezTo>
                  <a:pt x="443503" y="541359"/>
                  <a:pt x="606060" y="622965"/>
                  <a:pt x="461704" y="557349"/>
                </a:cubicBezTo>
                <a:cubicBezTo>
                  <a:pt x="369631" y="515498"/>
                  <a:pt x="461641" y="542094"/>
                  <a:pt x="383327" y="522514"/>
                </a:cubicBezTo>
                <a:cubicBezTo>
                  <a:pt x="295758" y="456838"/>
                  <a:pt x="395144" y="533942"/>
                  <a:pt x="322367" y="470263"/>
                </a:cubicBezTo>
                <a:cubicBezTo>
                  <a:pt x="308532" y="458158"/>
                  <a:pt x="276012" y="436267"/>
                  <a:pt x="261407" y="418011"/>
                </a:cubicBezTo>
                <a:cubicBezTo>
                  <a:pt x="242593" y="394493"/>
                  <a:pt x="231172" y="366250"/>
                  <a:pt x="217864" y="339634"/>
                </a:cubicBezTo>
                <a:cubicBezTo>
                  <a:pt x="214961" y="325120"/>
                  <a:pt x="212367" y="310540"/>
                  <a:pt x="209156" y="296091"/>
                </a:cubicBezTo>
                <a:cubicBezTo>
                  <a:pt x="206560" y="284407"/>
                  <a:pt x="202140" y="273105"/>
                  <a:pt x="200447" y="261257"/>
                </a:cubicBezTo>
                <a:cubicBezTo>
                  <a:pt x="196321" y="232377"/>
                  <a:pt x="194641" y="203200"/>
                  <a:pt x="191738" y="174171"/>
                </a:cubicBezTo>
                <a:cubicBezTo>
                  <a:pt x="194641" y="150948"/>
                  <a:pt x="191755" y="126232"/>
                  <a:pt x="200447" y="104503"/>
                </a:cubicBezTo>
                <a:cubicBezTo>
                  <a:pt x="204334" y="94785"/>
                  <a:pt x="218532" y="93787"/>
                  <a:pt x="226573" y="87086"/>
                </a:cubicBezTo>
                <a:cubicBezTo>
                  <a:pt x="272795" y="48567"/>
                  <a:pt x="229046" y="65691"/>
                  <a:pt x="296241" y="52251"/>
                </a:cubicBezTo>
                <a:cubicBezTo>
                  <a:pt x="304950" y="46445"/>
                  <a:pt x="312169" y="37187"/>
                  <a:pt x="322367" y="34834"/>
                </a:cubicBezTo>
                <a:cubicBezTo>
                  <a:pt x="392983" y="18538"/>
                  <a:pt x="433564" y="28318"/>
                  <a:pt x="505247" y="34834"/>
                </a:cubicBezTo>
                <a:cubicBezTo>
                  <a:pt x="522664" y="46446"/>
                  <a:pt x="548136" y="50946"/>
                  <a:pt x="557498" y="69669"/>
                </a:cubicBezTo>
                <a:cubicBezTo>
                  <a:pt x="563304" y="81280"/>
                  <a:pt x="568611" y="93155"/>
                  <a:pt x="574916" y="104503"/>
                </a:cubicBezTo>
                <a:cubicBezTo>
                  <a:pt x="590306" y="132205"/>
                  <a:pt x="606494" y="158761"/>
                  <a:pt x="627167" y="182880"/>
                </a:cubicBezTo>
                <a:cubicBezTo>
                  <a:pt x="635182" y="192231"/>
                  <a:pt x="644584" y="200297"/>
                  <a:pt x="653293" y="209006"/>
                </a:cubicBezTo>
                <a:cubicBezTo>
                  <a:pt x="650390" y="243840"/>
                  <a:pt x="655638" y="280348"/>
                  <a:pt x="644584" y="313509"/>
                </a:cubicBezTo>
                <a:cubicBezTo>
                  <a:pt x="638476" y="331831"/>
                  <a:pt x="600706" y="343463"/>
                  <a:pt x="583624" y="348343"/>
                </a:cubicBezTo>
                <a:cubicBezTo>
                  <a:pt x="572116" y="351631"/>
                  <a:pt x="560526" y="354704"/>
                  <a:pt x="548790" y="357051"/>
                </a:cubicBezTo>
                <a:cubicBezTo>
                  <a:pt x="509960" y="364817"/>
                  <a:pt x="490363" y="365127"/>
                  <a:pt x="452996" y="374469"/>
                </a:cubicBezTo>
                <a:cubicBezTo>
                  <a:pt x="413714" y="384289"/>
                  <a:pt x="429390" y="386272"/>
                  <a:pt x="383327" y="409303"/>
                </a:cubicBezTo>
                <a:cubicBezTo>
                  <a:pt x="375116" y="413408"/>
                  <a:pt x="365910" y="415108"/>
                  <a:pt x="357201" y="418011"/>
                </a:cubicBezTo>
                <a:cubicBezTo>
                  <a:pt x="345590" y="426720"/>
                  <a:pt x="334444" y="436086"/>
                  <a:pt x="322367" y="444137"/>
                </a:cubicBezTo>
                <a:cubicBezTo>
                  <a:pt x="308283" y="453526"/>
                  <a:pt x="290793" y="458294"/>
                  <a:pt x="278824" y="470263"/>
                </a:cubicBezTo>
                <a:cubicBezTo>
                  <a:pt x="272333" y="476754"/>
                  <a:pt x="273019" y="487680"/>
                  <a:pt x="270116" y="496389"/>
                </a:cubicBezTo>
                <a:cubicBezTo>
                  <a:pt x="280506" y="724974"/>
                  <a:pt x="215671" y="701157"/>
                  <a:pt x="409453" y="670560"/>
                </a:cubicBezTo>
                <a:cubicBezTo>
                  <a:pt x="421275" y="668693"/>
                  <a:pt x="432676" y="664754"/>
                  <a:pt x="444287" y="661851"/>
                </a:cubicBezTo>
                <a:cubicBezTo>
                  <a:pt x="452996" y="650240"/>
                  <a:pt x="459393" y="636463"/>
                  <a:pt x="470413" y="627017"/>
                </a:cubicBezTo>
                <a:cubicBezTo>
                  <a:pt x="480270" y="618569"/>
                  <a:pt x="496936" y="619573"/>
                  <a:pt x="505247" y="609600"/>
                </a:cubicBezTo>
                <a:cubicBezTo>
                  <a:pt x="512909" y="600405"/>
                  <a:pt x="509241" y="585767"/>
                  <a:pt x="513956" y="574766"/>
                </a:cubicBezTo>
                <a:cubicBezTo>
                  <a:pt x="518079" y="565146"/>
                  <a:pt x="525567" y="557349"/>
                  <a:pt x="531373" y="548640"/>
                </a:cubicBezTo>
                <a:cubicBezTo>
                  <a:pt x="558559" y="467075"/>
                  <a:pt x="514024" y="587708"/>
                  <a:pt x="566207" y="496389"/>
                </a:cubicBezTo>
                <a:cubicBezTo>
                  <a:pt x="583823" y="465562"/>
                  <a:pt x="562708" y="459129"/>
                  <a:pt x="592333" y="435429"/>
                </a:cubicBezTo>
                <a:cubicBezTo>
                  <a:pt x="599501" y="429695"/>
                  <a:pt x="609750" y="429623"/>
                  <a:pt x="618458" y="426720"/>
                </a:cubicBezTo>
                <a:lnTo>
                  <a:pt x="662001" y="435429"/>
                </a:ln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1919707" y="1083261"/>
            <a:ext cx="4682692" cy="523220"/>
          </a:xfrm>
          <a:prstGeom prst="rect">
            <a:avLst/>
          </a:prstGeom>
          <a:noFill/>
        </p:spPr>
        <p:txBody>
          <a:bodyPr wrap="none" rtlCol="0">
            <a:spAutoFit/>
          </a:bodyPr>
          <a:lstStyle/>
          <a:p>
            <a:r>
              <a:rPr kumimoji="1" lang="ja-JP" altLang="en-US" sz="2800" b="1" dirty="0">
                <a:latin typeface="Meiryo UI" panose="020B0604030504040204" pitchFamily="50" charset="-128"/>
                <a:ea typeface="Meiryo UI" panose="020B0604030504040204" pitchFamily="50" charset="-128"/>
                <a:cs typeface="メイリオ"/>
              </a:rPr>
              <a:t>あれも</a:t>
            </a:r>
            <a:r>
              <a:rPr kumimoji="1" lang="en-US" altLang="ja-JP" sz="2800" b="1" dirty="0">
                <a:latin typeface="Meiryo UI" panose="020B0604030504040204" pitchFamily="50" charset="-128"/>
                <a:ea typeface="Meiryo UI" panose="020B0604030504040204" pitchFamily="50" charset="-128"/>
                <a:cs typeface="メイリオ"/>
              </a:rPr>
              <a:t>…</a:t>
            </a:r>
            <a:r>
              <a:rPr kumimoji="1" lang="ja-JP" altLang="en-US" sz="2800" b="1" dirty="0">
                <a:latin typeface="Meiryo UI" panose="020B0604030504040204" pitchFamily="50" charset="-128"/>
                <a:ea typeface="Meiryo UI" panose="020B0604030504040204" pitchFamily="50" charset="-128"/>
                <a:cs typeface="メイリオ"/>
              </a:rPr>
              <a:t>　これも</a:t>
            </a:r>
            <a:r>
              <a:rPr kumimoji="1" lang="en-US" altLang="ja-JP" sz="2800" b="1" dirty="0">
                <a:latin typeface="Meiryo UI" panose="020B0604030504040204" pitchFamily="50" charset="-128"/>
                <a:ea typeface="Meiryo UI" panose="020B0604030504040204" pitchFamily="50" charset="-128"/>
                <a:cs typeface="メイリオ"/>
              </a:rPr>
              <a:t>…</a:t>
            </a:r>
            <a:r>
              <a:rPr kumimoji="1" lang="ja-JP" altLang="en-US" sz="2800" b="1" dirty="0">
                <a:latin typeface="Meiryo UI" panose="020B0604030504040204" pitchFamily="50" charset="-128"/>
                <a:ea typeface="Meiryo UI" panose="020B0604030504040204" pitchFamily="50" charset="-128"/>
                <a:cs typeface="メイリオ"/>
              </a:rPr>
              <a:t>　そもそも</a:t>
            </a:r>
            <a:r>
              <a:rPr kumimoji="1" lang="en-US" altLang="ja-JP" sz="2800" b="1" dirty="0">
                <a:latin typeface="Meiryo UI" panose="020B0604030504040204" pitchFamily="50" charset="-128"/>
                <a:ea typeface="Meiryo UI" panose="020B0604030504040204" pitchFamily="50" charset="-128"/>
                <a:cs typeface="メイリオ"/>
              </a:rPr>
              <a:t>…</a:t>
            </a:r>
            <a:endParaRPr kumimoji="1" lang="ja-JP" altLang="en-US" sz="2800" b="1" dirty="0">
              <a:latin typeface="Meiryo UI" panose="020B0604030504040204" pitchFamily="50" charset="-128"/>
              <a:ea typeface="Meiryo UI" panose="020B0604030504040204" pitchFamily="50" charset="-128"/>
              <a:cs typeface="メイリオ"/>
            </a:endParaRPr>
          </a:p>
        </p:txBody>
      </p:sp>
      <p:pic>
        <p:nvPicPr>
          <p:cNvPr id="20" name="図 1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1520" y="3560305"/>
            <a:ext cx="1789861" cy="2265645"/>
          </a:xfrm>
          <a:prstGeom prst="rect">
            <a:avLst/>
          </a:prstGeom>
          <a:ln>
            <a:noFill/>
          </a:ln>
        </p:spPr>
      </p:pic>
      <p:sp>
        <p:nvSpPr>
          <p:cNvPr id="21" name="円/楕円 20"/>
          <p:cNvSpPr/>
          <p:nvPr/>
        </p:nvSpPr>
        <p:spPr>
          <a:xfrm>
            <a:off x="2041381" y="3776080"/>
            <a:ext cx="1618318" cy="16183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Meiryo UI" panose="020B0604030504040204" pitchFamily="50" charset="-128"/>
                <a:ea typeface="Meiryo UI" panose="020B0604030504040204" pitchFamily="50" charset="-128"/>
                <a:cs typeface="メイリオ"/>
              </a:rPr>
              <a:t>ゴール</a:t>
            </a:r>
            <a:endParaRPr kumimoji="1" lang="en-US" altLang="ja-JP" sz="2400" b="1" dirty="0">
              <a:latin typeface="Meiryo UI" panose="020B0604030504040204" pitchFamily="50" charset="-128"/>
              <a:ea typeface="Meiryo UI" panose="020B0604030504040204" pitchFamily="50" charset="-128"/>
              <a:cs typeface="メイリオ"/>
            </a:endParaRPr>
          </a:p>
        </p:txBody>
      </p:sp>
      <p:cxnSp>
        <p:nvCxnSpPr>
          <p:cNvPr id="22" name="直線矢印コネクタ 21"/>
          <p:cNvCxnSpPr/>
          <p:nvPr/>
        </p:nvCxnSpPr>
        <p:spPr>
          <a:xfrm>
            <a:off x="4235761" y="4585239"/>
            <a:ext cx="1861066" cy="0"/>
          </a:xfrm>
          <a:prstGeom prst="straightConnector1">
            <a:avLst/>
          </a:prstGeom>
          <a:ln w="76200">
            <a:no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3958691" y="3529918"/>
            <a:ext cx="1723549" cy="830997"/>
          </a:xfrm>
          <a:prstGeom prst="rect">
            <a:avLst/>
          </a:prstGeom>
          <a:noFill/>
          <a:ln>
            <a:noFill/>
          </a:ln>
        </p:spPr>
        <p:txBody>
          <a:bodyPr wrap="none" rtlCol="0">
            <a:spAutoFit/>
          </a:bodyPr>
          <a:lstStyle/>
          <a:p>
            <a:r>
              <a:rPr lang="ja-JP" altLang="en-US" sz="2400" b="1" dirty="0">
                <a:latin typeface="Meiryo UI" panose="020B0604030504040204" pitchFamily="50" charset="-128"/>
                <a:ea typeface="Meiryo UI" panose="020B0604030504040204" pitchFamily="50" charset="-128"/>
                <a:cs typeface="メイリオ"/>
              </a:rPr>
              <a:t>最低限</a:t>
            </a:r>
            <a:endParaRPr kumimoji="1" lang="en-US" altLang="ja-JP" sz="2400" b="1" dirty="0">
              <a:latin typeface="Meiryo UI" panose="020B0604030504040204" pitchFamily="50" charset="-128"/>
              <a:ea typeface="Meiryo UI" panose="020B0604030504040204" pitchFamily="50" charset="-128"/>
              <a:cs typeface="メイリオ"/>
            </a:endParaRPr>
          </a:p>
          <a:p>
            <a:r>
              <a:rPr lang="ja-JP" altLang="en-US" sz="2400" b="1" dirty="0">
                <a:latin typeface="Meiryo UI" panose="020B0604030504040204" pitchFamily="50" charset="-128"/>
                <a:ea typeface="Meiryo UI" panose="020B0604030504040204" pitchFamily="50" charset="-128"/>
                <a:cs typeface="メイリオ"/>
              </a:rPr>
              <a:t>何が必要？</a:t>
            </a:r>
            <a:endParaRPr kumimoji="1" lang="ja-JP" altLang="en-US" sz="2400" b="1" dirty="0">
              <a:latin typeface="Meiryo UI" panose="020B0604030504040204" pitchFamily="50" charset="-128"/>
              <a:ea typeface="Meiryo UI" panose="020B0604030504040204" pitchFamily="50" charset="-128"/>
              <a:cs typeface="メイリオ"/>
            </a:endParaRPr>
          </a:p>
        </p:txBody>
      </p:sp>
      <p:sp>
        <p:nvSpPr>
          <p:cNvPr id="24" name="円/楕円 23"/>
          <p:cNvSpPr/>
          <p:nvPr/>
        </p:nvSpPr>
        <p:spPr>
          <a:xfrm>
            <a:off x="6725940" y="4390395"/>
            <a:ext cx="728245" cy="7282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a:ea typeface="メイリオ"/>
                <a:cs typeface="メイリオ"/>
              </a:rPr>
              <a:t>要素１</a:t>
            </a:r>
            <a:endParaRPr kumimoji="1" lang="en-US" altLang="ja-JP" sz="1400" b="1" dirty="0">
              <a:latin typeface="メイリオ"/>
              <a:ea typeface="メイリオ"/>
              <a:cs typeface="メイリオ"/>
            </a:endParaRPr>
          </a:p>
        </p:txBody>
      </p:sp>
      <p:sp>
        <p:nvSpPr>
          <p:cNvPr id="25" name="円/楕円 24"/>
          <p:cNvSpPr/>
          <p:nvPr/>
        </p:nvSpPr>
        <p:spPr>
          <a:xfrm>
            <a:off x="7557741" y="4390395"/>
            <a:ext cx="728245" cy="7282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a:ea typeface="メイリオ"/>
                <a:cs typeface="メイリオ"/>
              </a:rPr>
              <a:t>要素</a:t>
            </a:r>
            <a:endParaRPr kumimoji="1" lang="en-US" altLang="ja-JP" sz="1400" b="1" dirty="0">
              <a:latin typeface="メイリオ"/>
              <a:ea typeface="メイリオ"/>
              <a:cs typeface="メイリオ"/>
            </a:endParaRPr>
          </a:p>
          <a:p>
            <a:pPr algn="ctr"/>
            <a:r>
              <a:rPr lang="ja-JP" altLang="en-US" sz="1400" b="1" dirty="0">
                <a:latin typeface="メイリオ"/>
                <a:ea typeface="メイリオ"/>
                <a:cs typeface="メイリオ"/>
              </a:rPr>
              <a:t>２</a:t>
            </a:r>
            <a:endParaRPr kumimoji="1" lang="en-US" altLang="ja-JP" sz="1400" b="1" dirty="0">
              <a:latin typeface="メイリオ"/>
              <a:ea typeface="メイリオ"/>
              <a:cs typeface="メイリオ"/>
            </a:endParaRPr>
          </a:p>
        </p:txBody>
      </p:sp>
      <p:sp>
        <p:nvSpPr>
          <p:cNvPr id="26" name="円/楕円 25"/>
          <p:cNvSpPr/>
          <p:nvPr/>
        </p:nvSpPr>
        <p:spPr>
          <a:xfrm>
            <a:off x="8379755" y="4390395"/>
            <a:ext cx="728245" cy="7282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a:ea typeface="メイリオ"/>
                <a:cs typeface="メイリオ"/>
              </a:rPr>
              <a:t>要素</a:t>
            </a:r>
            <a:endParaRPr kumimoji="1" lang="en-US" altLang="ja-JP" sz="1400" b="1" dirty="0">
              <a:latin typeface="メイリオ"/>
              <a:ea typeface="メイリオ"/>
              <a:cs typeface="メイリオ"/>
            </a:endParaRPr>
          </a:p>
          <a:p>
            <a:pPr algn="ctr"/>
            <a:r>
              <a:rPr lang="ja-JP" altLang="en-US" sz="1400" b="1" dirty="0">
                <a:latin typeface="メイリオ"/>
                <a:ea typeface="メイリオ"/>
                <a:cs typeface="メイリオ"/>
              </a:rPr>
              <a:t>３</a:t>
            </a:r>
            <a:endParaRPr kumimoji="1" lang="en-US" altLang="ja-JP" sz="1400" b="1" dirty="0">
              <a:latin typeface="メイリオ"/>
              <a:ea typeface="メイリオ"/>
              <a:cs typeface="メイリオ"/>
            </a:endParaRPr>
          </a:p>
        </p:txBody>
      </p:sp>
      <p:sp>
        <p:nvSpPr>
          <p:cNvPr id="27" name="円/楕円 26"/>
          <p:cNvSpPr/>
          <p:nvPr/>
        </p:nvSpPr>
        <p:spPr>
          <a:xfrm>
            <a:off x="9206215" y="4390395"/>
            <a:ext cx="728245" cy="7282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a:ea typeface="メイリオ"/>
                <a:cs typeface="メイリオ"/>
              </a:rPr>
              <a:t>要素</a:t>
            </a:r>
            <a:endParaRPr kumimoji="1" lang="en-US" altLang="ja-JP" sz="1400" b="1" dirty="0">
              <a:latin typeface="メイリオ"/>
              <a:ea typeface="メイリオ"/>
              <a:cs typeface="メイリオ"/>
            </a:endParaRPr>
          </a:p>
          <a:p>
            <a:pPr algn="ctr"/>
            <a:r>
              <a:rPr lang="ja-JP" altLang="en-US" sz="1400" b="1" dirty="0">
                <a:latin typeface="メイリオ"/>
                <a:ea typeface="メイリオ"/>
                <a:cs typeface="メイリオ"/>
              </a:rPr>
              <a:t>４</a:t>
            </a:r>
            <a:endParaRPr kumimoji="1" lang="en-US" altLang="ja-JP" sz="1400" b="1" dirty="0">
              <a:latin typeface="メイリオ"/>
              <a:ea typeface="メイリオ"/>
              <a:cs typeface="メイリオ"/>
            </a:endParaRPr>
          </a:p>
        </p:txBody>
      </p:sp>
      <p:sp>
        <p:nvSpPr>
          <p:cNvPr id="19" name="右矢印 18"/>
          <p:cNvSpPr/>
          <p:nvPr/>
        </p:nvSpPr>
        <p:spPr>
          <a:xfrm>
            <a:off x="4054102" y="4511466"/>
            <a:ext cx="2341812" cy="486101"/>
          </a:xfrm>
          <a:prstGeom prst="rightArrow">
            <a:avLst>
              <a:gd name="adj1" fmla="val 50000"/>
              <a:gd name="adj2" fmla="val 23899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latin typeface="メイリオ"/>
              <a:ea typeface="メイリオ"/>
              <a:cs typeface="メイリオ"/>
            </a:endParaRPr>
          </a:p>
        </p:txBody>
      </p:sp>
    </p:spTree>
    <p:extLst>
      <p:ext uri="{BB962C8B-B14F-4D97-AF65-F5344CB8AC3E}">
        <p14:creationId xmlns:p14="http://schemas.microsoft.com/office/powerpoint/2010/main" val="16566030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08609" y="960783"/>
            <a:ext cx="8127546" cy="369332"/>
          </a:xfrm>
          <a:prstGeom prst="rect">
            <a:avLst/>
          </a:prstGeom>
          <a:noFill/>
        </p:spPr>
        <p:txBody>
          <a:bodyPr wrap="none" rtlCol="0">
            <a:spAutoFit/>
          </a:bodyPr>
          <a:lstStyle/>
          <a:p>
            <a:r>
              <a:rPr kumimoji="1" lang="en-US" altLang="ja-JP" dirty="0">
                <a:latin typeface="Meiryo UI" panose="020B0604030504040204" pitchFamily="50" charset="-128"/>
                <a:ea typeface="Meiryo UI" panose="020B0604030504040204" pitchFamily="50" charset="-128"/>
                <a:cs typeface="メイリオ"/>
              </a:rPr>
              <a:t>Q</a:t>
            </a:r>
            <a:r>
              <a:rPr kumimoji="1" lang="ja-JP" altLang="en-US" dirty="0">
                <a:latin typeface="Meiryo UI" panose="020B0604030504040204" pitchFamily="50" charset="-128"/>
                <a:ea typeface="Meiryo UI" panose="020B0604030504040204" pitchFamily="50" charset="-128"/>
                <a:cs typeface="メイリオ"/>
              </a:rPr>
              <a:t>２</a:t>
            </a:r>
            <a:r>
              <a:rPr kumimoji="1" lang="en-US" altLang="ja-JP" dirty="0">
                <a:latin typeface="Meiryo UI" panose="020B0604030504040204" pitchFamily="50" charset="-128"/>
                <a:ea typeface="Meiryo UI" panose="020B0604030504040204" pitchFamily="50" charset="-128"/>
                <a:cs typeface="メイリオ"/>
              </a:rPr>
              <a:t>.</a:t>
            </a:r>
            <a:r>
              <a:rPr kumimoji="1" lang="ja-JP" altLang="en-US" dirty="0">
                <a:latin typeface="Meiryo UI" panose="020B0604030504040204" pitchFamily="50" charset="-128"/>
                <a:ea typeface="Meiryo UI" panose="020B0604030504040204" pitchFamily="50" charset="-128"/>
                <a:cs typeface="メイリオ"/>
              </a:rPr>
              <a:t>技の中で必要な“要点”は何ですか？（調べたりして、思いつく限り書いてください）</a:t>
            </a:r>
            <a:endParaRPr kumimoji="1" lang="en-US" altLang="ja-JP" dirty="0">
              <a:latin typeface="Meiryo UI" panose="020B0604030504040204" pitchFamily="50" charset="-128"/>
              <a:ea typeface="Meiryo UI" panose="020B0604030504040204" pitchFamily="50" charset="-128"/>
              <a:cs typeface="メイリオ"/>
            </a:endParaRPr>
          </a:p>
        </p:txBody>
      </p:sp>
      <p:sp>
        <p:nvSpPr>
          <p:cNvPr id="5" name="テキスト ボックス 4"/>
          <p:cNvSpPr txBox="1"/>
          <p:nvPr/>
        </p:nvSpPr>
        <p:spPr>
          <a:xfrm>
            <a:off x="850348" y="1369390"/>
            <a:ext cx="7875874" cy="4647426"/>
          </a:xfrm>
          <a:prstGeom prst="rect">
            <a:avLst/>
          </a:prstGeom>
          <a:noFill/>
        </p:spPr>
        <p:txBody>
          <a:bodyPr wrap="none" rtlCol="0">
            <a:spAutoFit/>
          </a:bodyPr>
          <a:lstStyle/>
          <a:p>
            <a:r>
              <a:rPr lang="ja-JP" altLang="ja-JP" sz="2000" dirty="0">
                <a:latin typeface="Meiryo UI" panose="020B0604030504040204" pitchFamily="50" charset="-128"/>
                <a:ea typeface="Meiryo UI" panose="020B0604030504040204" pitchFamily="50" charset="-128"/>
                <a:cs typeface="メイリオ"/>
              </a:rPr>
              <a:t>ゴールの状態は、</a:t>
            </a:r>
          </a:p>
          <a:p>
            <a:r>
              <a:rPr lang="ja-JP" altLang="ja-JP" sz="2000" dirty="0">
                <a:latin typeface="Meiryo UI" panose="020B0604030504040204" pitchFamily="50" charset="-128"/>
                <a:ea typeface="Meiryo UI" panose="020B0604030504040204" pitchFamily="50" charset="-128"/>
                <a:cs typeface="メイリオ"/>
              </a:rPr>
              <a:t>・</a:t>
            </a:r>
            <a:r>
              <a:rPr lang="ja-JP" altLang="ja-JP" sz="2000" b="1" dirty="0">
                <a:latin typeface="Meiryo UI" panose="020B0604030504040204" pitchFamily="50" charset="-128"/>
                <a:ea typeface="Meiryo UI" panose="020B0604030504040204" pitchFamily="50" charset="-128"/>
                <a:cs typeface="メイリオ"/>
              </a:rPr>
              <a:t>玉の上に開いている穴に、剣先が刺さっている状態</a:t>
            </a:r>
            <a:endParaRPr lang="ja-JP" altLang="ja-JP" sz="2000" dirty="0">
              <a:latin typeface="Meiryo UI" panose="020B0604030504040204" pitchFamily="50" charset="-128"/>
              <a:ea typeface="Meiryo UI" panose="020B0604030504040204" pitchFamily="50" charset="-128"/>
              <a:cs typeface="メイリオ"/>
            </a:endParaRPr>
          </a:p>
          <a:p>
            <a:r>
              <a:rPr lang="en-US" altLang="ja-JP" sz="2000" dirty="0">
                <a:latin typeface="Meiryo UI" panose="020B0604030504040204" pitchFamily="50" charset="-128"/>
                <a:ea typeface="Meiryo UI" panose="020B0604030504040204" pitchFamily="50" charset="-128"/>
                <a:cs typeface="メイリオ"/>
              </a:rPr>
              <a:t> </a:t>
            </a:r>
            <a:endParaRPr lang="ja-JP" altLang="ja-JP" sz="2000" dirty="0">
              <a:latin typeface="Meiryo UI" panose="020B0604030504040204" pitchFamily="50" charset="-128"/>
              <a:ea typeface="Meiryo UI" panose="020B0604030504040204" pitchFamily="50" charset="-128"/>
              <a:cs typeface="メイリオ"/>
            </a:endParaRPr>
          </a:p>
          <a:p>
            <a:r>
              <a:rPr lang="en-US" altLang="ja-JP" sz="2400" dirty="0">
                <a:latin typeface="Meiryo UI" panose="020B0604030504040204" pitchFamily="50" charset="-128"/>
                <a:ea typeface="Meiryo UI" panose="020B0604030504040204" pitchFamily="50" charset="-128"/>
                <a:cs typeface="メイリオ"/>
              </a:rPr>
              <a:t>3.</a:t>
            </a:r>
            <a:r>
              <a:rPr lang="ja-JP" altLang="ja-JP" sz="2400" dirty="0">
                <a:latin typeface="Meiryo UI" panose="020B0604030504040204" pitchFamily="50" charset="-128"/>
                <a:ea typeface="Meiryo UI" panose="020B0604030504040204" pitchFamily="50" charset="-128"/>
                <a:cs typeface="メイリオ"/>
              </a:rPr>
              <a:t>玉の穴にちゃんと入る</a:t>
            </a:r>
          </a:p>
          <a:p>
            <a:r>
              <a:rPr lang="ja-JP" altLang="ja-JP" sz="2400" dirty="0">
                <a:latin typeface="Meiryo UI" panose="020B0604030504040204" pitchFamily="50" charset="-128"/>
                <a:ea typeface="Meiryo UI" panose="020B0604030504040204" pitchFamily="50" charset="-128"/>
                <a:cs typeface="メイリオ"/>
              </a:rPr>
              <a:t>↓</a:t>
            </a:r>
            <a:endParaRPr lang="en-US" altLang="ja-JP" sz="2400" dirty="0">
              <a:latin typeface="Meiryo UI" panose="020B0604030504040204" pitchFamily="50" charset="-128"/>
              <a:ea typeface="Meiryo UI" panose="020B0604030504040204" pitchFamily="50" charset="-128"/>
              <a:cs typeface="メイリオ"/>
            </a:endParaRPr>
          </a:p>
          <a:p>
            <a:endParaRPr lang="en-US" altLang="ja-JP" sz="2400" dirty="0">
              <a:latin typeface="Meiryo UI" panose="020B0604030504040204" pitchFamily="50" charset="-128"/>
              <a:ea typeface="Meiryo UI" panose="020B0604030504040204" pitchFamily="50" charset="-128"/>
              <a:cs typeface="メイリオ"/>
            </a:endParaRPr>
          </a:p>
          <a:p>
            <a:endParaRPr lang="ja-JP" altLang="ja-JP" sz="2400" dirty="0">
              <a:latin typeface="Meiryo UI" panose="020B0604030504040204" pitchFamily="50" charset="-128"/>
              <a:ea typeface="Meiryo UI" panose="020B0604030504040204" pitchFamily="50" charset="-128"/>
              <a:cs typeface="メイリオ"/>
            </a:endParaRPr>
          </a:p>
          <a:p>
            <a:r>
              <a:rPr lang="en-US" altLang="ja-JP" sz="2400" dirty="0">
                <a:latin typeface="Meiryo UI" panose="020B0604030504040204" pitchFamily="50" charset="-128"/>
                <a:ea typeface="Meiryo UI" panose="020B0604030504040204" pitchFamily="50" charset="-128"/>
                <a:cs typeface="メイリオ"/>
              </a:rPr>
              <a:t>2.</a:t>
            </a:r>
            <a:r>
              <a:rPr lang="ja-JP" altLang="ja-JP" sz="2400" dirty="0">
                <a:latin typeface="Meiryo UI" panose="020B0604030504040204" pitchFamily="50" charset="-128"/>
                <a:ea typeface="Meiryo UI" panose="020B0604030504040204" pitchFamily="50" charset="-128"/>
                <a:cs typeface="メイリオ"/>
              </a:rPr>
              <a:t>投げた　けん　が、最後に真下を向いて落ちてくるよう調整する</a:t>
            </a:r>
          </a:p>
          <a:p>
            <a:r>
              <a:rPr lang="ja-JP" altLang="ja-JP" sz="2400" dirty="0">
                <a:latin typeface="Meiryo UI" panose="020B0604030504040204" pitchFamily="50" charset="-128"/>
                <a:ea typeface="Meiryo UI" panose="020B0604030504040204" pitchFamily="50" charset="-128"/>
                <a:cs typeface="メイリオ"/>
              </a:rPr>
              <a:t>↓</a:t>
            </a:r>
            <a:endParaRPr lang="en-US" altLang="ja-JP" sz="2400" dirty="0">
              <a:latin typeface="Meiryo UI" panose="020B0604030504040204" pitchFamily="50" charset="-128"/>
              <a:ea typeface="Meiryo UI" panose="020B0604030504040204" pitchFamily="50" charset="-128"/>
              <a:cs typeface="メイリオ"/>
            </a:endParaRPr>
          </a:p>
          <a:p>
            <a:endParaRPr lang="en-US" altLang="ja-JP" sz="2400" dirty="0">
              <a:latin typeface="Meiryo UI" panose="020B0604030504040204" pitchFamily="50" charset="-128"/>
              <a:ea typeface="Meiryo UI" panose="020B0604030504040204" pitchFamily="50" charset="-128"/>
              <a:cs typeface="メイリオ"/>
            </a:endParaRPr>
          </a:p>
          <a:p>
            <a:endParaRPr lang="ja-JP" altLang="ja-JP" sz="2400" dirty="0">
              <a:latin typeface="Meiryo UI" panose="020B0604030504040204" pitchFamily="50" charset="-128"/>
              <a:ea typeface="Meiryo UI" panose="020B0604030504040204" pitchFamily="50" charset="-128"/>
              <a:cs typeface="メイリオ"/>
            </a:endParaRPr>
          </a:p>
          <a:p>
            <a:r>
              <a:rPr lang="en-US" altLang="ja-JP" sz="2400" dirty="0">
                <a:latin typeface="Meiryo UI" panose="020B0604030504040204" pitchFamily="50" charset="-128"/>
                <a:ea typeface="Meiryo UI" panose="020B0604030504040204" pitchFamily="50" charset="-128"/>
                <a:cs typeface="メイリオ"/>
              </a:rPr>
              <a:t>1.</a:t>
            </a:r>
            <a:r>
              <a:rPr lang="ja-JP" altLang="ja-JP" sz="2400" dirty="0">
                <a:latin typeface="Meiryo UI" panose="020B0604030504040204" pitchFamily="50" charset="-128"/>
                <a:ea typeface="Meiryo UI" panose="020B0604030504040204" pitchFamily="50" charset="-128"/>
                <a:cs typeface="メイリオ"/>
              </a:rPr>
              <a:t>けん　が安定して　ぶれずに半回転する</a:t>
            </a:r>
          </a:p>
          <a:p>
            <a:endParaRPr kumimoji="1" lang="ja-JP" altLang="en-US" sz="2000" dirty="0">
              <a:latin typeface="メイリオ"/>
              <a:ea typeface="メイリオ"/>
              <a:cs typeface="メイリオ"/>
            </a:endParaRPr>
          </a:p>
        </p:txBody>
      </p:sp>
      <p:sp>
        <p:nvSpPr>
          <p:cNvPr id="6" name="テキスト ボックス 5"/>
          <p:cNvSpPr txBox="1"/>
          <p:nvPr/>
        </p:nvSpPr>
        <p:spPr>
          <a:xfrm>
            <a:off x="441739" y="331304"/>
            <a:ext cx="3116559" cy="369332"/>
          </a:xfrm>
          <a:prstGeom prst="rect">
            <a:avLst/>
          </a:prstGeom>
          <a:solidFill>
            <a:srgbClr val="000090"/>
          </a:solidFill>
        </p:spPr>
        <p:txBody>
          <a:bodyPr wrap="none" rtlCol="0">
            <a:spAutoFit/>
          </a:bodyPr>
          <a:lstStyle/>
          <a:p>
            <a:r>
              <a:rPr kumimoji="1" lang="ja-JP" altLang="en-US" dirty="0">
                <a:solidFill>
                  <a:schemeClr val="bg1"/>
                </a:solidFill>
                <a:latin typeface="Meiryo UI" panose="020B0604030504040204" pitchFamily="50" charset="-128"/>
                <a:ea typeface="Meiryo UI" panose="020B0604030504040204" pitchFamily="50" charset="-128"/>
                <a:cs typeface="メイリオ"/>
              </a:rPr>
              <a:t>ゴールから逆算して　要件を出す</a:t>
            </a:r>
          </a:p>
        </p:txBody>
      </p:sp>
      <p:sp>
        <p:nvSpPr>
          <p:cNvPr id="2" name="正方形/長方形 1"/>
          <p:cNvSpPr/>
          <p:nvPr/>
        </p:nvSpPr>
        <p:spPr>
          <a:xfrm>
            <a:off x="533400" y="1330115"/>
            <a:ext cx="11296650" cy="5461210"/>
          </a:xfrm>
          <a:prstGeom prst="rect">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D</a:t>
            </a:r>
            <a:endParaRPr kumimoji="1" lang="ja-JP" altLang="en-US" dirty="0"/>
          </a:p>
        </p:txBody>
      </p:sp>
    </p:spTree>
    <p:extLst>
      <p:ext uri="{BB962C8B-B14F-4D97-AF65-F5344CB8AC3E}">
        <p14:creationId xmlns:p14="http://schemas.microsoft.com/office/powerpoint/2010/main" val="24617618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08609" y="960783"/>
            <a:ext cx="8127546" cy="369332"/>
          </a:xfrm>
          <a:prstGeom prst="rect">
            <a:avLst/>
          </a:prstGeom>
          <a:noFill/>
        </p:spPr>
        <p:txBody>
          <a:bodyPr wrap="none" rtlCol="0">
            <a:spAutoFit/>
          </a:bodyPr>
          <a:lstStyle/>
          <a:p>
            <a:r>
              <a:rPr kumimoji="1" lang="en-US" altLang="ja-JP" dirty="0">
                <a:latin typeface="Meiryo UI" panose="020B0604030504040204" pitchFamily="50" charset="-128"/>
                <a:ea typeface="Meiryo UI" panose="020B0604030504040204" pitchFamily="50" charset="-128"/>
                <a:cs typeface="メイリオ"/>
              </a:rPr>
              <a:t>Q</a:t>
            </a:r>
            <a:r>
              <a:rPr kumimoji="1" lang="ja-JP" altLang="en-US" dirty="0">
                <a:latin typeface="Meiryo UI" panose="020B0604030504040204" pitchFamily="50" charset="-128"/>
                <a:ea typeface="Meiryo UI" panose="020B0604030504040204" pitchFamily="50" charset="-128"/>
                <a:cs typeface="メイリオ"/>
              </a:rPr>
              <a:t>２</a:t>
            </a:r>
            <a:r>
              <a:rPr kumimoji="1" lang="en-US" altLang="ja-JP" dirty="0">
                <a:latin typeface="Meiryo UI" panose="020B0604030504040204" pitchFamily="50" charset="-128"/>
                <a:ea typeface="Meiryo UI" panose="020B0604030504040204" pitchFamily="50" charset="-128"/>
                <a:cs typeface="メイリオ"/>
              </a:rPr>
              <a:t>.</a:t>
            </a:r>
            <a:r>
              <a:rPr kumimoji="1" lang="ja-JP" altLang="en-US" dirty="0">
                <a:latin typeface="Meiryo UI" panose="020B0604030504040204" pitchFamily="50" charset="-128"/>
                <a:ea typeface="Meiryo UI" panose="020B0604030504040204" pitchFamily="50" charset="-128"/>
                <a:cs typeface="メイリオ"/>
              </a:rPr>
              <a:t>技の中で必要な“要点”は何ですか？（調べたりして、思いつく限り書いてください）</a:t>
            </a:r>
            <a:endParaRPr kumimoji="1" lang="en-US" altLang="ja-JP" dirty="0">
              <a:latin typeface="Meiryo UI" panose="020B0604030504040204" pitchFamily="50" charset="-128"/>
              <a:ea typeface="Meiryo UI" panose="020B0604030504040204" pitchFamily="50" charset="-128"/>
              <a:cs typeface="メイリオ"/>
            </a:endParaRPr>
          </a:p>
        </p:txBody>
      </p:sp>
      <p:sp>
        <p:nvSpPr>
          <p:cNvPr id="5" name="テキスト ボックス 4"/>
          <p:cNvSpPr txBox="1"/>
          <p:nvPr/>
        </p:nvSpPr>
        <p:spPr>
          <a:xfrm>
            <a:off x="850349" y="1380434"/>
            <a:ext cx="7875874" cy="5370701"/>
          </a:xfrm>
          <a:prstGeom prst="rect">
            <a:avLst/>
          </a:prstGeom>
          <a:noFill/>
        </p:spPr>
        <p:txBody>
          <a:bodyPr wrap="none" rtlCol="0">
            <a:spAutoFit/>
          </a:bodyPr>
          <a:lstStyle/>
          <a:p>
            <a:r>
              <a:rPr lang="ja-JP" altLang="ja-JP" sz="2000" dirty="0">
                <a:latin typeface="Meiryo UI" panose="020B0604030504040204" pitchFamily="50" charset="-128"/>
                <a:ea typeface="Meiryo UI" panose="020B0604030504040204" pitchFamily="50" charset="-128"/>
                <a:cs typeface="メイリオ"/>
              </a:rPr>
              <a:t>ゴールの状態は、</a:t>
            </a:r>
          </a:p>
          <a:p>
            <a:r>
              <a:rPr lang="ja-JP" altLang="ja-JP" sz="2000" dirty="0">
                <a:latin typeface="Meiryo UI" panose="020B0604030504040204" pitchFamily="50" charset="-128"/>
                <a:ea typeface="Meiryo UI" panose="020B0604030504040204" pitchFamily="50" charset="-128"/>
                <a:cs typeface="メイリオ"/>
              </a:rPr>
              <a:t>・</a:t>
            </a:r>
            <a:r>
              <a:rPr lang="ja-JP" altLang="ja-JP" sz="2000" b="1" dirty="0">
                <a:latin typeface="Meiryo UI" panose="020B0604030504040204" pitchFamily="50" charset="-128"/>
                <a:ea typeface="Meiryo UI" panose="020B0604030504040204" pitchFamily="50" charset="-128"/>
                <a:cs typeface="メイリオ"/>
              </a:rPr>
              <a:t>玉の上に開いている穴に、剣先が刺さっている状態</a:t>
            </a:r>
            <a:endParaRPr lang="ja-JP" altLang="ja-JP" sz="2000" dirty="0">
              <a:latin typeface="Meiryo UI" panose="020B0604030504040204" pitchFamily="50" charset="-128"/>
              <a:ea typeface="Meiryo UI" panose="020B0604030504040204" pitchFamily="50" charset="-128"/>
              <a:cs typeface="メイリオ"/>
            </a:endParaRPr>
          </a:p>
          <a:p>
            <a:r>
              <a:rPr lang="en-US" altLang="ja-JP" sz="2000" dirty="0">
                <a:latin typeface="Meiryo UI" panose="020B0604030504040204" pitchFamily="50" charset="-128"/>
                <a:ea typeface="Meiryo UI" panose="020B0604030504040204" pitchFamily="50" charset="-128"/>
                <a:cs typeface="メイリオ"/>
              </a:rPr>
              <a:t> </a:t>
            </a:r>
            <a:endParaRPr lang="ja-JP" altLang="ja-JP" sz="2000" dirty="0">
              <a:latin typeface="Meiryo UI" panose="020B0604030504040204" pitchFamily="50" charset="-128"/>
              <a:ea typeface="Meiryo UI" panose="020B0604030504040204" pitchFamily="50" charset="-128"/>
              <a:cs typeface="メイリオ"/>
            </a:endParaRPr>
          </a:p>
          <a:p>
            <a:r>
              <a:rPr lang="en-US" altLang="ja-JP" sz="2400" dirty="0">
                <a:latin typeface="Meiryo UI" panose="020B0604030504040204" pitchFamily="50" charset="-128"/>
                <a:ea typeface="Meiryo UI" panose="020B0604030504040204" pitchFamily="50" charset="-128"/>
                <a:cs typeface="メイリオ"/>
              </a:rPr>
              <a:t>3.</a:t>
            </a:r>
            <a:r>
              <a:rPr lang="ja-JP" altLang="ja-JP" sz="2400" dirty="0">
                <a:latin typeface="Meiryo UI" panose="020B0604030504040204" pitchFamily="50" charset="-128"/>
                <a:ea typeface="Meiryo UI" panose="020B0604030504040204" pitchFamily="50" charset="-128"/>
                <a:cs typeface="メイリオ"/>
              </a:rPr>
              <a:t>玉の穴にちゃんと入る</a:t>
            </a:r>
          </a:p>
          <a:p>
            <a:r>
              <a:rPr lang="ja-JP" altLang="ja-JP" sz="1700" dirty="0">
                <a:latin typeface="Meiryo UI" panose="020B0604030504040204" pitchFamily="50" charset="-128"/>
                <a:ea typeface="Meiryo UI" panose="020B0604030504040204" pitchFamily="50" charset="-128"/>
                <a:cs typeface="メイリオ"/>
              </a:rPr>
              <a:t>↓　</a:t>
            </a:r>
            <a:r>
              <a:rPr lang="ja-JP" altLang="ja-JP" sz="1700" dirty="0">
                <a:solidFill>
                  <a:srgbClr val="0000FF"/>
                </a:solidFill>
                <a:latin typeface="Meiryo UI" panose="020B0604030504040204" pitchFamily="50" charset="-128"/>
                <a:ea typeface="Meiryo UI" panose="020B0604030504040204" pitchFamily="50" charset="-128"/>
                <a:cs typeface="メイリオ"/>
              </a:rPr>
              <a:t>→　けんの動きを見つめる</a:t>
            </a:r>
          </a:p>
          <a:p>
            <a:r>
              <a:rPr lang="ja-JP" altLang="en-US" sz="1700" dirty="0">
                <a:solidFill>
                  <a:srgbClr val="0000FF"/>
                </a:solidFill>
                <a:latin typeface="Meiryo UI" panose="020B0604030504040204" pitchFamily="50" charset="-128"/>
                <a:ea typeface="Meiryo UI" panose="020B0604030504040204" pitchFamily="50" charset="-128"/>
                <a:cs typeface="メイリオ"/>
              </a:rPr>
              <a:t>　　</a:t>
            </a:r>
            <a:r>
              <a:rPr lang="ja-JP" altLang="ja-JP" sz="1700" dirty="0">
                <a:solidFill>
                  <a:srgbClr val="0000FF"/>
                </a:solidFill>
                <a:latin typeface="Meiryo UI" panose="020B0604030504040204" pitchFamily="50" charset="-128"/>
                <a:ea typeface="Meiryo UI" panose="020B0604030504040204" pitchFamily="50" charset="-128"/>
                <a:cs typeface="メイリオ"/>
              </a:rPr>
              <a:t>→　玉の穴をいい位置に動かす</a:t>
            </a:r>
          </a:p>
          <a:p>
            <a:r>
              <a:rPr lang="ja-JP" altLang="en-US" sz="1700" dirty="0">
                <a:solidFill>
                  <a:srgbClr val="0000FF"/>
                </a:solidFill>
                <a:latin typeface="Meiryo UI" panose="020B0604030504040204" pitchFamily="50" charset="-128"/>
                <a:ea typeface="Meiryo UI" panose="020B0604030504040204" pitchFamily="50" charset="-128"/>
                <a:cs typeface="メイリオ"/>
              </a:rPr>
              <a:t>　　</a:t>
            </a:r>
            <a:r>
              <a:rPr lang="ja-JP" altLang="ja-JP" sz="1700" dirty="0">
                <a:solidFill>
                  <a:srgbClr val="0000FF"/>
                </a:solidFill>
                <a:latin typeface="Meiryo UI" panose="020B0604030504040204" pitchFamily="50" charset="-128"/>
                <a:ea typeface="Meiryo UI" panose="020B0604030504040204" pitchFamily="50" charset="-128"/>
                <a:cs typeface="メイリオ"/>
              </a:rPr>
              <a:t>→　バウンドしないよう膝でクッション効果を出す</a:t>
            </a:r>
          </a:p>
          <a:p>
            <a:r>
              <a:rPr lang="en-US" altLang="ja-JP" sz="1700" dirty="0">
                <a:latin typeface="Meiryo UI" panose="020B0604030504040204" pitchFamily="50" charset="-128"/>
                <a:ea typeface="Meiryo UI" panose="020B0604030504040204" pitchFamily="50" charset="-128"/>
                <a:cs typeface="メイリオ"/>
              </a:rPr>
              <a:t> </a:t>
            </a:r>
            <a:endParaRPr lang="ja-JP" altLang="ja-JP" sz="1700" dirty="0">
              <a:latin typeface="Meiryo UI" panose="020B0604030504040204" pitchFamily="50" charset="-128"/>
              <a:ea typeface="Meiryo UI" panose="020B0604030504040204" pitchFamily="50" charset="-128"/>
              <a:cs typeface="メイリオ"/>
            </a:endParaRPr>
          </a:p>
          <a:p>
            <a:r>
              <a:rPr lang="en-US" altLang="ja-JP" sz="2400" dirty="0">
                <a:latin typeface="Meiryo UI" panose="020B0604030504040204" pitchFamily="50" charset="-128"/>
                <a:ea typeface="Meiryo UI" panose="020B0604030504040204" pitchFamily="50" charset="-128"/>
                <a:cs typeface="メイリオ"/>
              </a:rPr>
              <a:t>2.</a:t>
            </a:r>
            <a:r>
              <a:rPr lang="ja-JP" altLang="ja-JP" sz="2400" dirty="0">
                <a:latin typeface="Meiryo UI" panose="020B0604030504040204" pitchFamily="50" charset="-128"/>
                <a:ea typeface="Meiryo UI" panose="020B0604030504040204" pitchFamily="50" charset="-128"/>
                <a:cs typeface="メイリオ"/>
              </a:rPr>
              <a:t>投げた　けん　が、最後に真下を向いて落ちてくるよう調整する</a:t>
            </a:r>
          </a:p>
          <a:p>
            <a:r>
              <a:rPr lang="ja-JP" altLang="ja-JP" sz="1700" dirty="0">
                <a:latin typeface="Meiryo UI" panose="020B0604030504040204" pitchFamily="50" charset="-128"/>
                <a:ea typeface="Meiryo UI" panose="020B0604030504040204" pitchFamily="50" charset="-128"/>
                <a:cs typeface="メイリオ"/>
              </a:rPr>
              <a:t>↓　</a:t>
            </a:r>
            <a:r>
              <a:rPr lang="ja-JP" altLang="ja-JP" sz="1700" dirty="0">
                <a:solidFill>
                  <a:srgbClr val="0000FF"/>
                </a:solidFill>
                <a:latin typeface="Meiryo UI" panose="020B0604030504040204" pitchFamily="50" charset="-128"/>
                <a:ea typeface="Meiryo UI" panose="020B0604030504040204" pitchFamily="50" charset="-128"/>
                <a:cs typeface="メイリオ"/>
              </a:rPr>
              <a:t>→　投げ始めの件の角度は４５度</a:t>
            </a:r>
          </a:p>
          <a:p>
            <a:r>
              <a:rPr lang="ja-JP" altLang="ja-JP" sz="1700" dirty="0">
                <a:solidFill>
                  <a:srgbClr val="0000FF"/>
                </a:solidFill>
                <a:latin typeface="Meiryo UI" panose="020B0604030504040204" pitchFamily="50" charset="-128"/>
                <a:ea typeface="Meiryo UI" panose="020B0604030504040204" pitchFamily="50" charset="-128"/>
                <a:cs typeface="メイリオ"/>
              </a:rPr>
              <a:t>　</a:t>
            </a:r>
            <a:r>
              <a:rPr lang="ja-JP" altLang="en-US" sz="1700" dirty="0">
                <a:solidFill>
                  <a:srgbClr val="0000FF"/>
                </a:solidFill>
                <a:latin typeface="Meiryo UI" panose="020B0604030504040204" pitchFamily="50" charset="-128"/>
                <a:ea typeface="Meiryo UI" panose="020B0604030504040204" pitchFamily="50" charset="-128"/>
                <a:cs typeface="メイリオ"/>
              </a:rPr>
              <a:t>　</a:t>
            </a:r>
            <a:r>
              <a:rPr lang="ja-JP" altLang="ja-JP" sz="1700" dirty="0">
                <a:solidFill>
                  <a:srgbClr val="0000FF"/>
                </a:solidFill>
                <a:latin typeface="Meiryo UI" panose="020B0604030504040204" pitchFamily="50" charset="-128"/>
                <a:ea typeface="Meiryo UI" panose="020B0604030504040204" pitchFamily="50" charset="-128"/>
                <a:cs typeface="メイリオ"/>
              </a:rPr>
              <a:t>→　投げた瞬間膝を落とす</a:t>
            </a:r>
          </a:p>
          <a:p>
            <a:r>
              <a:rPr lang="ja-JP" altLang="ja-JP" sz="1700" dirty="0">
                <a:solidFill>
                  <a:srgbClr val="0000FF"/>
                </a:solidFill>
                <a:latin typeface="Meiryo UI" panose="020B0604030504040204" pitchFamily="50" charset="-128"/>
                <a:ea typeface="Meiryo UI" panose="020B0604030504040204" pitchFamily="50" charset="-128"/>
                <a:cs typeface="メイリオ"/>
              </a:rPr>
              <a:t>　　→　けん　が９０度くらい移動したら</a:t>
            </a:r>
          </a:p>
          <a:p>
            <a:r>
              <a:rPr lang="ja-JP" altLang="ja-JP" sz="1700" dirty="0">
                <a:solidFill>
                  <a:srgbClr val="0000FF"/>
                </a:solidFill>
                <a:latin typeface="Meiryo UI" panose="020B0604030504040204" pitchFamily="50" charset="-128"/>
                <a:ea typeface="Meiryo UI" panose="020B0604030504040204" pitchFamily="50" charset="-128"/>
                <a:cs typeface="メイリオ"/>
              </a:rPr>
              <a:t>　　→　けん　が一番遠くに言った瞬間すこし球を手前に引く</a:t>
            </a:r>
          </a:p>
          <a:p>
            <a:r>
              <a:rPr lang="en-US" altLang="ja-JP" sz="2400" dirty="0">
                <a:solidFill>
                  <a:srgbClr val="0000FF"/>
                </a:solidFill>
                <a:latin typeface="Meiryo UI" panose="020B0604030504040204" pitchFamily="50" charset="-128"/>
                <a:ea typeface="Meiryo UI" panose="020B0604030504040204" pitchFamily="50" charset="-128"/>
                <a:cs typeface="メイリオ"/>
              </a:rPr>
              <a:t> </a:t>
            </a:r>
            <a:endParaRPr lang="ja-JP" altLang="ja-JP" sz="2400" dirty="0">
              <a:solidFill>
                <a:srgbClr val="0000FF"/>
              </a:solidFill>
              <a:latin typeface="Meiryo UI" panose="020B0604030504040204" pitchFamily="50" charset="-128"/>
              <a:ea typeface="Meiryo UI" panose="020B0604030504040204" pitchFamily="50" charset="-128"/>
              <a:cs typeface="メイリオ"/>
            </a:endParaRPr>
          </a:p>
          <a:p>
            <a:r>
              <a:rPr lang="en-US" altLang="ja-JP" sz="2400" dirty="0">
                <a:latin typeface="Meiryo UI" panose="020B0604030504040204" pitchFamily="50" charset="-128"/>
                <a:ea typeface="Meiryo UI" panose="020B0604030504040204" pitchFamily="50" charset="-128"/>
                <a:cs typeface="メイリオ"/>
              </a:rPr>
              <a:t>1.</a:t>
            </a:r>
            <a:r>
              <a:rPr lang="ja-JP" altLang="ja-JP" sz="2400" dirty="0">
                <a:latin typeface="Meiryo UI" panose="020B0604030504040204" pitchFamily="50" charset="-128"/>
                <a:ea typeface="Meiryo UI" panose="020B0604030504040204" pitchFamily="50" charset="-128"/>
                <a:cs typeface="メイリオ"/>
              </a:rPr>
              <a:t>けん　が安定して　ぶれずに半回転する</a:t>
            </a:r>
          </a:p>
          <a:p>
            <a:r>
              <a:rPr lang="ja-JP" altLang="en-US" sz="1700" dirty="0">
                <a:latin typeface="Meiryo UI" panose="020B0604030504040204" pitchFamily="50" charset="-128"/>
                <a:ea typeface="Meiryo UI" panose="020B0604030504040204" pitchFamily="50" charset="-128"/>
                <a:cs typeface="メイリオ"/>
              </a:rPr>
              <a:t>　　</a:t>
            </a:r>
            <a:r>
              <a:rPr lang="ja-JP" altLang="ja-JP" sz="1700" dirty="0">
                <a:solidFill>
                  <a:srgbClr val="0000FF"/>
                </a:solidFill>
                <a:latin typeface="Meiryo UI" panose="020B0604030504040204" pitchFamily="50" charset="-128"/>
                <a:ea typeface="Meiryo UI" panose="020B0604030504040204" pitchFamily="50" charset="-128"/>
                <a:cs typeface="メイリオ"/>
              </a:rPr>
              <a:t>→　けん　は、紐が出ている穴を上に</a:t>
            </a:r>
          </a:p>
          <a:p>
            <a:r>
              <a:rPr lang="ja-JP" altLang="en-US" sz="1700" dirty="0">
                <a:solidFill>
                  <a:srgbClr val="0000FF"/>
                </a:solidFill>
                <a:latin typeface="Meiryo UI" panose="020B0604030504040204" pitchFamily="50" charset="-128"/>
                <a:ea typeface="Meiryo UI" panose="020B0604030504040204" pitchFamily="50" charset="-128"/>
                <a:cs typeface="メイリオ"/>
              </a:rPr>
              <a:t>　　</a:t>
            </a:r>
            <a:r>
              <a:rPr lang="ja-JP" altLang="ja-JP" sz="1700" dirty="0">
                <a:solidFill>
                  <a:srgbClr val="0000FF"/>
                </a:solidFill>
                <a:latin typeface="Meiryo UI" panose="020B0604030504040204" pitchFamily="50" charset="-128"/>
                <a:ea typeface="Meiryo UI" panose="020B0604030504040204" pitchFamily="50" charset="-128"/>
                <a:cs typeface="メイリオ"/>
              </a:rPr>
              <a:t>→　けん　紐　玉が　①直線になるようにもつ</a:t>
            </a:r>
          </a:p>
          <a:p>
            <a:r>
              <a:rPr lang="ja-JP" altLang="en-US" sz="1700" dirty="0">
                <a:solidFill>
                  <a:srgbClr val="0000FF"/>
                </a:solidFill>
                <a:latin typeface="Meiryo UI" panose="020B0604030504040204" pitchFamily="50" charset="-128"/>
                <a:ea typeface="Meiryo UI" panose="020B0604030504040204" pitchFamily="50" charset="-128"/>
                <a:cs typeface="メイリオ"/>
              </a:rPr>
              <a:t>　　</a:t>
            </a:r>
            <a:r>
              <a:rPr lang="ja-JP" altLang="ja-JP" sz="1700" dirty="0">
                <a:solidFill>
                  <a:srgbClr val="0000FF"/>
                </a:solidFill>
                <a:latin typeface="Meiryo UI" panose="020B0604030504040204" pitchFamily="50" charset="-128"/>
                <a:ea typeface="Meiryo UI" panose="020B0604030504040204" pitchFamily="50" charset="-128"/>
                <a:cs typeface="メイリオ"/>
              </a:rPr>
              <a:t>→　４５度の角度から手を放すだけ</a:t>
            </a:r>
          </a:p>
        </p:txBody>
      </p:sp>
      <p:sp>
        <p:nvSpPr>
          <p:cNvPr id="6" name="テキスト ボックス 5"/>
          <p:cNvSpPr txBox="1"/>
          <p:nvPr/>
        </p:nvSpPr>
        <p:spPr>
          <a:xfrm>
            <a:off x="441739" y="331304"/>
            <a:ext cx="3985386" cy="369332"/>
          </a:xfrm>
          <a:prstGeom prst="rect">
            <a:avLst/>
          </a:prstGeom>
          <a:solidFill>
            <a:srgbClr val="000090"/>
          </a:solidFill>
        </p:spPr>
        <p:txBody>
          <a:bodyPr wrap="none" rtlCol="0">
            <a:spAutoFit/>
          </a:bodyPr>
          <a:lstStyle/>
          <a:p>
            <a:r>
              <a:rPr kumimoji="1" lang="ja-JP" altLang="en-US" dirty="0">
                <a:solidFill>
                  <a:schemeClr val="bg1"/>
                </a:solidFill>
                <a:latin typeface="Meiryo UI" panose="020B0604030504040204" pitchFamily="50" charset="-128"/>
                <a:ea typeface="Meiryo UI" panose="020B0604030504040204" pitchFamily="50" charset="-128"/>
                <a:cs typeface="メイリオ"/>
              </a:rPr>
              <a:t>要件に、重要なポイントを肉付けをしていく</a:t>
            </a:r>
          </a:p>
        </p:txBody>
      </p:sp>
      <p:sp>
        <p:nvSpPr>
          <p:cNvPr id="7" name="正方形/長方形 6"/>
          <p:cNvSpPr/>
          <p:nvPr/>
        </p:nvSpPr>
        <p:spPr>
          <a:xfrm>
            <a:off x="533400" y="1330115"/>
            <a:ext cx="11296650" cy="5461210"/>
          </a:xfrm>
          <a:prstGeom prst="rect">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D</a:t>
            </a:r>
            <a:endParaRPr kumimoji="1" lang="ja-JP" altLang="en-US" dirty="0"/>
          </a:p>
        </p:txBody>
      </p:sp>
    </p:spTree>
    <p:extLst>
      <p:ext uri="{BB962C8B-B14F-4D97-AF65-F5344CB8AC3E}">
        <p14:creationId xmlns:p14="http://schemas.microsoft.com/office/powerpoint/2010/main" val="361531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3DE8B-9E08-B74D-8D90-BF1B96C11009}"/>
              </a:ext>
            </a:extLst>
          </p:cNvPr>
          <p:cNvSpPr>
            <a:spLocks noGrp="1"/>
          </p:cNvSpPr>
          <p:nvPr>
            <p:ph type="title"/>
          </p:nvPr>
        </p:nvSpPr>
        <p:spPr/>
        <p:txBody>
          <a:bodyPr/>
          <a:lstStyle/>
          <a:p>
            <a:r>
              <a:rPr lang="ja-JP" altLang="en-US" b="1" dirty="0">
                <a:latin typeface="Meiryo UI" panose="020B0604030504040204" pitchFamily="50" charset="-128"/>
                <a:ea typeface="Meiryo UI" panose="020B0604030504040204" pitchFamily="50" charset="-128"/>
              </a:rPr>
              <a:t>研修の流れ</a:t>
            </a:r>
            <a:endParaRPr lang="en-US" b="1" dirty="0">
              <a:latin typeface="Meiryo UI" panose="020B0604030504040204" pitchFamily="50" charset="-128"/>
              <a:ea typeface="Meiryo UI" panose="020B0604030504040204" pitchFamily="50" charset="-128"/>
            </a:endParaRPr>
          </a:p>
        </p:txBody>
      </p:sp>
      <p:graphicFrame>
        <p:nvGraphicFramePr>
          <p:cNvPr id="4" name="Content Placeholder 3">
            <a:extLst>
              <a:ext uri="{FF2B5EF4-FFF2-40B4-BE49-F238E27FC236}">
                <a16:creationId xmlns:a16="http://schemas.microsoft.com/office/drawing/2014/main" id="{91B6374C-4A7E-8549-A830-88BE1C8897C8}"/>
              </a:ext>
            </a:extLst>
          </p:cNvPr>
          <p:cNvGraphicFramePr>
            <a:graphicFrameLocks noGrp="1"/>
          </p:cNvGraphicFramePr>
          <p:nvPr>
            <p:ph idx="1"/>
            <p:extLst>
              <p:ext uri="{D42A27DB-BD31-4B8C-83A1-F6EECF244321}">
                <p14:modId xmlns:p14="http://schemas.microsoft.com/office/powerpoint/2010/main" val="208410294"/>
              </p:ext>
            </p:extLst>
          </p:nvPr>
        </p:nvGraphicFramePr>
        <p:xfrm>
          <a:off x="360963" y="1155701"/>
          <a:ext cx="11439098" cy="5200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4D04A623-09D4-1E4C-9360-FFDE8E7091BD}"/>
              </a:ext>
            </a:extLst>
          </p:cNvPr>
          <p:cNvPicPr>
            <a:picLocks noChangeAspect="1"/>
          </p:cNvPicPr>
          <p:nvPr/>
        </p:nvPicPr>
        <p:blipFill>
          <a:blip r:embed="rId8"/>
          <a:stretch>
            <a:fillRect/>
          </a:stretch>
        </p:blipFill>
        <p:spPr>
          <a:xfrm>
            <a:off x="4575785" y="397867"/>
            <a:ext cx="1252682" cy="1395393"/>
          </a:xfrm>
          <a:prstGeom prst="rect">
            <a:avLst/>
          </a:prstGeom>
        </p:spPr>
      </p:pic>
      <p:pic>
        <p:nvPicPr>
          <p:cNvPr id="6" name="Picture 5">
            <a:extLst>
              <a:ext uri="{FF2B5EF4-FFF2-40B4-BE49-F238E27FC236}">
                <a16:creationId xmlns:a16="http://schemas.microsoft.com/office/drawing/2014/main" id="{B56FC277-3E2A-4940-96A1-57F3DC22BC87}"/>
              </a:ext>
            </a:extLst>
          </p:cNvPr>
          <p:cNvPicPr>
            <a:picLocks noChangeAspect="1"/>
          </p:cNvPicPr>
          <p:nvPr/>
        </p:nvPicPr>
        <p:blipFill>
          <a:blip r:embed="rId9"/>
          <a:stretch>
            <a:fillRect/>
          </a:stretch>
        </p:blipFill>
        <p:spPr>
          <a:xfrm>
            <a:off x="10096500" y="-114555"/>
            <a:ext cx="2095500" cy="2095500"/>
          </a:xfrm>
          <a:prstGeom prst="rect">
            <a:avLst/>
          </a:prstGeom>
        </p:spPr>
      </p:pic>
      <p:sp>
        <p:nvSpPr>
          <p:cNvPr id="3" name="TextBox 2">
            <a:extLst>
              <a:ext uri="{FF2B5EF4-FFF2-40B4-BE49-F238E27FC236}">
                <a16:creationId xmlns:a16="http://schemas.microsoft.com/office/drawing/2014/main" id="{62F7BACF-BB38-CE48-B912-D61145534EEB}"/>
              </a:ext>
            </a:extLst>
          </p:cNvPr>
          <p:cNvSpPr txBox="1"/>
          <p:nvPr/>
        </p:nvSpPr>
        <p:spPr>
          <a:xfrm>
            <a:off x="4878960" y="765349"/>
            <a:ext cx="646331" cy="646331"/>
          </a:xfrm>
          <a:prstGeom prst="rect">
            <a:avLst/>
          </a:prstGeom>
          <a:noFill/>
        </p:spPr>
        <p:txBody>
          <a:bodyPr wrap="none" rtlCol="0">
            <a:spAutoFit/>
          </a:bodyPr>
          <a:lstStyle/>
          <a:p>
            <a:pPr algn="ctr"/>
            <a:r>
              <a:rPr lang="ja-JP" altLang="en-US" dirty="0">
                <a:latin typeface="Meiryo UI" panose="020B0604030504040204" pitchFamily="50" charset="-128"/>
                <a:ea typeface="Meiryo UI" panose="020B0604030504040204" pitchFamily="50" charset="-128"/>
              </a:rPr>
              <a:t>受講</a:t>
            </a:r>
            <a:endParaRPr lang="en-US" altLang="ja-JP" dirty="0">
              <a:latin typeface="Meiryo UI" panose="020B0604030504040204" pitchFamily="50" charset="-128"/>
              <a:ea typeface="Meiryo UI" panose="020B0604030504040204" pitchFamily="50" charset="-128"/>
            </a:endParaRPr>
          </a:p>
          <a:p>
            <a:pPr algn="ctr"/>
            <a:r>
              <a:rPr lang="ja-JP" altLang="en-US" dirty="0">
                <a:latin typeface="Meiryo UI" panose="020B0604030504040204" pitchFamily="50" charset="-128"/>
                <a:ea typeface="Meiryo UI" panose="020B0604030504040204" pitchFamily="50" charset="-128"/>
              </a:rPr>
              <a:t>証書</a:t>
            </a:r>
            <a:endParaRPr lang="en-US" dirty="0">
              <a:latin typeface="Meiryo UI" panose="020B0604030504040204" pitchFamily="50" charset="-128"/>
              <a:ea typeface="Meiryo UI" panose="020B0604030504040204" pitchFamily="50" charset="-128"/>
            </a:endParaRPr>
          </a:p>
        </p:txBody>
      </p:sp>
      <p:sp>
        <p:nvSpPr>
          <p:cNvPr id="7" name="TextBox 6">
            <a:extLst>
              <a:ext uri="{FF2B5EF4-FFF2-40B4-BE49-F238E27FC236}">
                <a16:creationId xmlns:a16="http://schemas.microsoft.com/office/drawing/2014/main" id="{0EB3A23C-C888-4540-BC3F-A22C8C14CD68}"/>
              </a:ext>
            </a:extLst>
          </p:cNvPr>
          <p:cNvSpPr txBox="1"/>
          <p:nvPr/>
        </p:nvSpPr>
        <p:spPr>
          <a:xfrm>
            <a:off x="10548399" y="488350"/>
            <a:ext cx="1251662" cy="923330"/>
          </a:xfrm>
          <a:prstGeom prst="rect">
            <a:avLst/>
          </a:prstGeom>
          <a:noFill/>
        </p:spPr>
        <p:txBody>
          <a:bodyPr wrap="square" rtlCol="0">
            <a:spAutoFit/>
          </a:bodyPr>
          <a:lstStyle/>
          <a:p>
            <a:pPr algn="ctr"/>
            <a:r>
              <a:rPr lang="ja-JP" altLang="en-US" dirty="0">
                <a:latin typeface="Meiryo UI" panose="020B0604030504040204" pitchFamily="50" charset="-128"/>
                <a:ea typeface="Meiryo UI" panose="020B0604030504040204" pitchFamily="50" charset="-128"/>
              </a:rPr>
              <a:t>動画教材活用講師 </a:t>
            </a:r>
            <a:endParaRPr lang="en-US" altLang="ja-JP" dirty="0">
              <a:latin typeface="Meiryo UI" panose="020B0604030504040204" pitchFamily="50" charset="-128"/>
              <a:ea typeface="Meiryo UI" panose="020B0604030504040204" pitchFamily="50" charset="-128"/>
            </a:endParaRPr>
          </a:p>
          <a:p>
            <a:pPr algn="ctr"/>
            <a:r>
              <a:rPr lang="ja-JP" altLang="en-US" dirty="0">
                <a:latin typeface="Meiryo UI" panose="020B0604030504040204" pitchFamily="50" charset="-128"/>
                <a:ea typeface="Meiryo UI" panose="020B0604030504040204" pitchFamily="50" charset="-128"/>
              </a:rPr>
              <a:t>認定証</a:t>
            </a:r>
            <a:endParaRPr 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994779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08609" y="960783"/>
            <a:ext cx="8412880" cy="369332"/>
          </a:xfrm>
          <a:prstGeom prst="rect">
            <a:avLst/>
          </a:prstGeom>
          <a:noFill/>
        </p:spPr>
        <p:txBody>
          <a:bodyPr wrap="none" rtlCol="0">
            <a:spAutoFit/>
          </a:bodyPr>
          <a:lstStyle/>
          <a:p>
            <a:r>
              <a:rPr kumimoji="1" lang="en-US" altLang="ja-JP" dirty="0">
                <a:latin typeface="Meiryo UI" panose="020B0604030504040204" pitchFamily="50" charset="-128"/>
                <a:ea typeface="Meiryo UI" panose="020B0604030504040204" pitchFamily="50" charset="-128"/>
                <a:cs typeface="メイリオ"/>
              </a:rPr>
              <a:t>Q</a:t>
            </a:r>
            <a:r>
              <a:rPr lang="ja-JP" altLang="en-US" dirty="0">
                <a:latin typeface="Meiryo UI" panose="020B0604030504040204" pitchFamily="50" charset="-128"/>
                <a:ea typeface="Meiryo UI" panose="020B0604030504040204" pitchFamily="50" charset="-128"/>
                <a:cs typeface="メイリオ"/>
              </a:rPr>
              <a:t>３</a:t>
            </a:r>
            <a:r>
              <a:rPr kumimoji="1" lang="en-US" altLang="ja-JP" dirty="0">
                <a:latin typeface="Meiryo UI" panose="020B0604030504040204" pitchFamily="50" charset="-128"/>
                <a:ea typeface="Meiryo UI" panose="020B0604030504040204" pitchFamily="50" charset="-128"/>
                <a:cs typeface="メイリオ"/>
              </a:rPr>
              <a:t>.</a:t>
            </a:r>
            <a:r>
              <a:rPr kumimoji="1" lang="ja-JP" altLang="en-US" dirty="0">
                <a:latin typeface="Meiryo UI" panose="020B0604030504040204" pitchFamily="50" charset="-128"/>
                <a:ea typeface="Meiryo UI" panose="020B0604030504040204" pitchFamily="50" charset="-128"/>
                <a:cs typeface="メイリオ"/>
              </a:rPr>
              <a:t>自分で練習した結果、本当に必要だと感じた“要点”だけを再度まとめてご記入ください</a:t>
            </a:r>
            <a:endParaRPr kumimoji="1" lang="en-US" altLang="ja-JP" dirty="0">
              <a:latin typeface="Meiryo UI" panose="020B0604030504040204" pitchFamily="50" charset="-128"/>
              <a:ea typeface="Meiryo UI" panose="020B0604030504040204" pitchFamily="50" charset="-128"/>
              <a:cs typeface="メイリオ"/>
            </a:endParaRPr>
          </a:p>
        </p:txBody>
      </p:sp>
      <p:sp>
        <p:nvSpPr>
          <p:cNvPr id="5" name="テキスト ボックス 4"/>
          <p:cNvSpPr txBox="1"/>
          <p:nvPr/>
        </p:nvSpPr>
        <p:spPr>
          <a:xfrm>
            <a:off x="850349" y="1380434"/>
            <a:ext cx="7875874" cy="5370701"/>
          </a:xfrm>
          <a:prstGeom prst="rect">
            <a:avLst/>
          </a:prstGeom>
          <a:noFill/>
        </p:spPr>
        <p:txBody>
          <a:bodyPr wrap="none" rtlCol="0">
            <a:spAutoFit/>
          </a:bodyPr>
          <a:lstStyle/>
          <a:p>
            <a:r>
              <a:rPr lang="ja-JP" altLang="ja-JP" sz="2000" dirty="0">
                <a:latin typeface="Meiryo UI" panose="020B0604030504040204" pitchFamily="50" charset="-128"/>
                <a:ea typeface="Meiryo UI" panose="020B0604030504040204" pitchFamily="50" charset="-128"/>
                <a:cs typeface="メイリオ"/>
              </a:rPr>
              <a:t>ゴールの状態は、</a:t>
            </a:r>
          </a:p>
          <a:p>
            <a:r>
              <a:rPr lang="ja-JP" altLang="ja-JP" sz="2000" dirty="0">
                <a:latin typeface="Meiryo UI" panose="020B0604030504040204" pitchFamily="50" charset="-128"/>
                <a:ea typeface="Meiryo UI" panose="020B0604030504040204" pitchFamily="50" charset="-128"/>
                <a:cs typeface="メイリオ"/>
              </a:rPr>
              <a:t>・</a:t>
            </a:r>
            <a:r>
              <a:rPr lang="ja-JP" altLang="ja-JP" sz="2000" b="1" dirty="0">
                <a:latin typeface="Meiryo UI" panose="020B0604030504040204" pitchFamily="50" charset="-128"/>
                <a:ea typeface="Meiryo UI" panose="020B0604030504040204" pitchFamily="50" charset="-128"/>
                <a:cs typeface="メイリオ"/>
              </a:rPr>
              <a:t>玉の上に開いている穴に、剣先が刺さっている状態</a:t>
            </a:r>
            <a:endParaRPr lang="ja-JP" altLang="ja-JP" sz="2000" dirty="0">
              <a:latin typeface="Meiryo UI" panose="020B0604030504040204" pitchFamily="50" charset="-128"/>
              <a:ea typeface="Meiryo UI" panose="020B0604030504040204" pitchFamily="50" charset="-128"/>
              <a:cs typeface="メイリオ"/>
            </a:endParaRPr>
          </a:p>
          <a:p>
            <a:r>
              <a:rPr lang="en-US" altLang="ja-JP" sz="2000" dirty="0">
                <a:latin typeface="Meiryo UI" panose="020B0604030504040204" pitchFamily="50" charset="-128"/>
                <a:ea typeface="Meiryo UI" panose="020B0604030504040204" pitchFamily="50" charset="-128"/>
                <a:cs typeface="メイリオ"/>
              </a:rPr>
              <a:t> </a:t>
            </a:r>
            <a:endParaRPr lang="ja-JP" altLang="ja-JP" sz="2000" dirty="0">
              <a:latin typeface="Meiryo UI" panose="020B0604030504040204" pitchFamily="50" charset="-128"/>
              <a:ea typeface="Meiryo UI" panose="020B0604030504040204" pitchFamily="50" charset="-128"/>
              <a:cs typeface="メイリオ"/>
            </a:endParaRPr>
          </a:p>
          <a:p>
            <a:r>
              <a:rPr lang="en-US" altLang="ja-JP" sz="2400" dirty="0">
                <a:latin typeface="Meiryo UI" panose="020B0604030504040204" pitchFamily="50" charset="-128"/>
                <a:ea typeface="Meiryo UI" panose="020B0604030504040204" pitchFamily="50" charset="-128"/>
                <a:cs typeface="メイリオ"/>
              </a:rPr>
              <a:t>3.</a:t>
            </a:r>
            <a:r>
              <a:rPr lang="ja-JP" altLang="ja-JP" sz="2400" dirty="0">
                <a:latin typeface="Meiryo UI" panose="020B0604030504040204" pitchFamily="50" charset="-128"/>
                <a:ea typeface="Meiryo UI" panose="020B0604030504040204" pitchFamily="50" charset="-128"/>
                <a:cs typeface="メイリオ"/>
              </a:rPr>
              <a:t>玉の穴にちゃんと入る</a:t>
            </a:r>
          </a:p>
          <a:p>
            <a:r>
              <a:rPr lang="ja-JP" altLang="ja-JP" sz="1700" dirty="0">
                <a:latin typeface="Meiryo UI" panose="020B0604030504040204" pitchFamily="50" charset="-128"/>
                <a:ea typeface="Meiryo UI" panose="020B0604030504040204" pitchFamily="50" charset="-128"/>
                <a:cs typeface="メイリオ"/>
              </a:rPr>
              <a:t>↓　</a:t>
            </a:r>
            <a:r>
              <a:rPr lang="ja-JP" altLang="ja-JP" sz="1700" dirty="0">
                <a:solidFill>
                  <a:srgbClr val="0000FF"/>
                </a:solidFill>
                <a:latin typeface="Meiryo UI" panose="020B0604030504040204" pitchFamily="50" charset="-128"/>
                <a:ea typeface="Meiryo UI" panose="020B0604030504040204" pitchFamily="50" charset="-128"/>
                <a:cs typeface="メイリオ"/>
              </a:rPr>
              <a:t>→　けんの動きを見つめる</a:t>
            </a:r>
            <a:r>
              <a:rPr lang="en-US" altLang="ja-JP" sz="1700" dirty="0">
                <a:solidFill>
                  <a:srgbClr val="0000FF"/>
                </a:solidFill>
                <a:latin typeface="Meiryo UI" panose="020B0604030504040204" pitchFamily="50" charset="-128"/>
                <a:ea typeface="Meiryo UI" panose="020B0604030504040204" pitchFamily="50" charset="-128"/>
                <a:cs typeface="メイリオ"/>
              </a:rPr>
              <a:t> </a:t>
            </a:r>
            <a:r>
              <a:rPr lang="en-US" altLang="ja-JP" sz="1700" dirty="0">
                <a:solidFill>
                  <a:srgbClr val="FF0000"/>
                </a:solidFill>
                <a:latin typeface="Meiryo UI" panose="020B0604030504040204" pitchFamily="50" charset="-128"/>
                <a:ea typeface="Meiryo UI" panose="020B0604030504040204" pitchFamily="50" charset="-128"/>
                <a:cs typeface="メイリオ"/>
              </a:rPr>
              <a:t>※</a:t>
            </a:r>
            <a:r>
              <a:rPr lang="ja-JP" altLang="en-US" sz="1700" dirty="0">
                <a:solidFill>
                  <a:srgbClr val="FF0000"/>
                </a:solidFill>
                <a:latin typeface="Meiryo UI" panose="020B0604030504040204" pitchFamily="50" charset="-128"/>
                <a:ea typeface="Meiryo UI" panose="020B0604030504040204" pitchFamily="50" charset="-128"/>
                <a:cs typeface="メイリオ"/>
              </a:rPr>
              <a:t>あまり必要ない</a:t>
            </a:r>
            <a:endParaRPr lang="ja-JP" altLang="ja-JP" sz="1700" dirty="0">
              <a:solidFill>
                <a:srgbClr val="FF0000"/>
              </a:solidFill>
              <a:latin typeface="Meiryo UI" panose="020B0604030504040204" pitchFamily="50" charset="-128"/>
              <a:ea typeface="Meiryo UI" panose="020B0604030504040204" pitchFamily="50" charset="-128"/>
              <a:cs typeface="メイリオ"/>
            </a:endParaRPr>
          </a:p>
          <a:p>
            <a:r>
              <a:rPr lang="ja-JP" altLang="en-US" sz="1700" dirty="0">
                <a:solidFill>
                  <a:srgbClr val="0000FF"/>
                </a:solidFill>
                <a:latin typeface="Meiryo UI" panose="020B0604030504040204" pitchFamily="50" charset="-128"/>
                <a:ea typeface="Meiryo UI" panose="020B0604030504040204" pitchFamily="50" charset="-128"/>
                <a:cs typeface="メイリオ"/>
              </a:rPr>
              <a:t>　　</a:t>
            </a:r>
            <a:r>
              <a:rPr lang="ja-JP" altLang="ja-JP" sz="1700" dirty="0">
                <a:solidFill>
                  <a:srgbClr val="0000FF"/>
                </a:solidFill>
                <a:latin typeface="Meiryo UI" panose="020B0604030504040204" pitchFamily="50" charset="-128"/>
                <a:ea typeface="Meiryo UI" panose="020B0604030504040204" pitchFamily="50" charset="-128"/>
                <a:cs typeface="メイリオ"/>
              </a:rPr>
              <a:t>→　玉の穴をいい位置に動かす</a:t>
            </a:r>
          </a:p>
          <a:p>
            <a:r>
              <a:rPr lang="ja-JP" altLang="en-US" sz="1700" dirty="0">
                <a:solidFill>
                  <a:srgbClr val="0000FF"/>
                </a:solidFill>
                <a:latin typeface="Meiryo UI" panose="020B0604030504040204" pitchFamily="50" charset="-128"/>
                <a:ea typeface="Meiryo UI" panose="020B0604030504040204" pitchFamily="50" charset="-128"/>
                <a:cs typeface="メイリオ"/>
              </a:rPr>
              <a:t>　　</a:t>
            </a:r>
            <a:r>
              <a:rPr lang="ja-JP" altLang="ja-JP" sz="1700" dirty="0">
                <a:solidFill>
                  <a:srgbClr val="0000FF"/>
                </a:solidFill>
                <a:latin typeface="Meiryo UI" panose="020B0604030504040204" pitchFamily="50" charset="-128"/>
                <a:ea typeface="Meiryo UI" panose="020B0604030504040204" pitchFamily="50" charset="-128"/>
                <a:cs typeface="メイリオ"/>
              </a:rPr>
              <a:t>→　バウンドしないよう膝でクッション効果を出す</a:t>
            </a:r>
          </a:p>
          <a:p>
            <a:r>
              <a:rPr lang="en-US" altLang="ja-JP" sz="1700" dirty="0">
                <a:latin typeface="Meiryo UI" panose="020B0604030504040204" pitchFamily="50" charset="-128"/>
                <a:ea typeface="Meiryo UI" panose="020B0604030504040204" pitchFamily="50" charset="-128"/>
                <a:cs typeface="メイリオ"/>
              </a:rPr>
              <a:t> </a:t>
            </a:r>
            <a:endParaRPr lang="ja-JP" altLang="ja-JP" sz="1700" dirty="0">
              <a:latin typeface="Meiryo UI" panose="020B0604030504040204" pitchFamily="50" charset="-128"/>
              <a:ea typeface="Meiryo UI" panose="020B0604030504040204" pitchFamily="50" charset="-128"/>
              <a:cs typeface="メイリオ"/>
            </a:endParaRPr>
          </a:p>
          <a:p>
            <a:r>
              <a:rPr lang="en-US" altLang="ja-JP" sz="2400" dirty="0">
                <a:latin typeface="Meiryo UI" panose="020B0604030504040204" pitchFamily="50" charset="-128"/>
                <a:ea typeface="Meiryo UI" panose="020B0604030504040204" pitchFamily="50" charset="-128"/>
                <a:cs typeface="メイリオ"/>
              </a:rPr>
              <a:t>2.</a:t>
            </a:r>
            <a:r>
              <a:rPr lang="ja-JP" altLang="ja-JP" sz="2400" dirty="0">
                <a:latin typeface="Meiryo UI" panose="020B0604030504040204" pitchFamily="50" charset="-128"/>
                <a:ea typeface="Meiryo UI" panose="020B0604030504040204" pitchFamily="50" charset="-128"/>
                <a:cs typeface="メイリオ"/>
              </a:rPr>
              <a:t>投げた　けん　が、最後に真下を向いて落ちてくるよう調整する</a:t>
            </a:r>
          </a:p>
          <a:p>
            <a:r>
              <a:rPr lang="ja-JP" altLang="ja-JP" sz="1700" dirty="0">
                <a:latin typeface="Meiryo UI" panose="020B0604030504040204" pitchFamily="50" charset="-128"/>
                <a:ea typeface="Meiryo UI" panose="020B0604030504040204" pitchFamily="50" charset="-128"/>
                <a:cs typeface="メイリオ"/>
              </a:rPr>
              <a:t>↓　</a:t>
            </a:r>
            <a:r>
              <a:rPr lang="ja-JP" altLang="ja-JP" sz="1700" dirty="0">
                <a:solidFill>
                  <a:srgbClr val="0000FF"/>
                </a:solidFill>
                <a:latin typeface="Meiryo UI" panose="020B0604030504040204" pitchFamily="50" charset="-128"/>
                <a:ea typeface="Meiryo UI" panose="020B0604030504040204" pitchFamily="50" charset="-128"/>
                <a:cs typeface="メイリオ"/>
              </a:rPr>
              <a:t>→　投げ始めの件の角度は４５度</a:t>
            </a:r>
            <a:r>
              <a:rPr lang="ja-JP" altLang="en-US" sz="1700" dirty="0">
                <a:solidFill>
                  <a:srgbClr val="0000FF"/>
                </a:solidFill>
                <a:latin typeface="Meiryo UI" panose="020B0604030504040204" pitchFamily="50" charset="-128"/>
                <a:ea typeface="Meiryo UI" panose="020B0604030504040204" pitchFamily="50" charset="-128"/>
                <a:cs typeface="メイリオ"/>
              </a:rPr>
              <a:t>　</a:t>
            </a:r>
            <a:r>
              <a:rPr lang="en-US" altLang="ja-JP" sz="1700" dirty="0">
                <a:solidFill>
                  <a:srgbClr val="FF0000"/>
                </a:solidFill>
                <a:latin typeface="Meiryo UI" panose="020B0604030504040204" pitchFamily="50" charset="-128"/>
                <a:ea typeface="Meiryo UI" panose="020B0604030504040204" pitchFamily="50" charset="-128"/>
                <a:cs typeface="メイリオ"/>
              </a:rPr>
              <a:t>※</a:t>
            </a:r>
            <a:r>
              <a:rPr lang="ja-JP" altLang="en-US" sz="1700" dirty="0">
                <a:solidFill>
                  <a:srgbClr val="FF0000"/>
                </a:solidFill>
                <a:latin typeface="Meiryo UI" panose="020B0604030504040204" pitchFamily="50" charset="-128"/>
                <a:ea typeface="Meiryo UI" panose="020B0604030504040204" pitchFamily="50" charset="-128"/>
                <a:cs typeface="メイリオ"/>
              </a:rPr>
              <a:t>１の４５度と合体</a:t>
            </a:r>
            <a:endParaRPr lang="ja-JP" altLang="ja-JP" sz="1700" dirty="0">
              <a:solidFill>
                <a:srgbClr val="FF0000"/>
              </a:solidFill>
              <a:latin typeface="Meiryo UI" panose="020B0604030504040204" pitchFamily="50" charset="-128"/>
              <a:ea typeface="Meiryo UI" panose="020B0604030504040204" pitchFamily="50" charset="-128"/>
              <a:cs typeface="メイリオ"/>
            </a:endParaRPr>
          </a:p>
          <a:p>
            <a:r>
              <a:rPr lang="ja-JP" altLang="ja-JP" sz="1700" dirty="0">
                <a:solidFill>
                  <a:srgbClr val="0000FF"/>
                </a:solidFill>
                <a:latin typeface="Meiryo UI" panose="020B0604030504040204" pitchFamily="50" charset="-128"/>
                <a:ea typeface="Meiryo UI" panose="020B0604030504040204" pitchFamily="50" charset="-128"/>
                <a:cs typeface="メイリオ"/>
              </a:rPr>
              <a:t>　</a:t>
            </a:r>
            <a:r>
              <a:rPr lang="ja-JP" altLang="en-US" sz="1700" dirty="0">
                <a:solidFill>
                  <a:srgbClr val="0000FF"/>
                </a:solidFill>
                <a:latin typeface="Meiryo UI" panose="020B0604030504040204" pitchFamily="50" charset="-128"/>
                <a:ea typeface="Meiryo UI" panose="020B0604030504040204" pitchFamily="50" charset="-128"/>
                <a:cs typeface="メイリオ"/>
              </a:rPr>
              <a:t>　</a:t>
            </a:r>
            <a:r>
              <a:rPr lang="ja-JP" altLang="ja-JP" sz="1700" dirty="0">
                <a:solidFill>
                  <a:srgbClr val="0000FF"/>
                </a:solidFill>
                <a:latin typeface="Meiryo UI" panose="020B0604030504040204" pitchFamily="50" charset="-128"/>
                <a:ea typeface="Meiryo UI" panose="020B0604030504040204" pitchFamily="50" charset="-128"/>
                <a:cs typeface="メイリオ"/>
              </a:rPr>
              <a:t>→　投げた瞬間膝を落とす</a:t>
            </a:r>
            <a:r>
              <a:rPr lang="ja-JP" altLang="en-US" sz="1700" dirty="0">
                <a:solidFill>
                  <a:srgbClr val="0000FF"/>
                </a:solidFill>
                <a:latin typeface="Meiryo UI" panose="020B0604030504040204" pitchFamily="50" charset="-128"/>
                <a:ea typeface="Meiryo UI" panose="020B0604030504040204" pitchFamily="50" charset="-128"/>
                <a:cs typeface="メイリオ"/>
              </a:rPr>
              <a:t>　</a:t>
            </a:r>
            <a:r>
              <a:rPr lang="en-US" altLang="ja-JP" sz="1700" dirty="0">
                <a:solidFill>
                  <a:srgbClr val="FF0000"/>
                </a:solidFill>
                <a:latin typeface="Meiryo UI" panose="020B0604030504040204" pitchFamily="50" charset="-128"/>
                <a:ea typeface="Meiryo UI" panose="020B0604030504040204" pitchFamily="50" charset="-128"/>
                <a:cs typeface="メイリオ"/>
              </a:rPr>
              <a:t>※</a:t>
            </a:r>
            <a:r>
              <a:rPr lang="ja-JP" altLang="en-US" sz="1700" dirty="0">
                <a:solidFill>
                  <a:srgbClr val="FF0000"/>
                </a:solidFill>
                <a:latin typeface="Meiryo UI" panose="020B0604030504040204" pitchFamily="50" charset="-128"/>
                <a:ea typeface="Meiryo UI" panose="020B0604030504040204" pitchFamily="50" charset="-128"/>
                <a:cs typeface="メイリオ"/>
              </a:rPr>
              <a:t>他のけん玉動画教材との共通項目</a:t>
            </a:r>
            <a:endParaRPr lang="ja-JP" altLang="ja-JP" sz="1700" dirty="0">
              <a:solidFill>
                <a:srgbClr val="FF0000"/>
              </a:solidFill>
              <a:latin typeface="Meiryo UI" panose="020B0604030504040204" pitchFamily="50" charset="-128"/>
              <a:ea typeface="Meiryo UI" panose="020B0604030504040204" pitchFamily="50" charset="-128"/>
              <a:cs typeface="メイリオ"/>
            </a:endParaRPr>
          </a:p>
          <a:p>
            <a:r>
              <a:rPr lang="ja-JP" altLang="ja-JP" sz="1700" dirty="0">
                <a:solidFill>
                  <a:srgbClr val="0000FF"/>
                </a:solidFill>
                <a:latin typeface="Meiryo UI" panose="020B0604030504040204" pitchFamily="50" charset="-128"/>
                <a:ea typeface="Meiryo UI" panose="020B0604030504040204" pitchFamily="50" charset="-128"/>
                <a:cs typeface="メイリオ"/>
              </a:rPr>
              <a:t>　　→　けん　が９０度くらい移動したら</a:t>
            </a:r>
            <a:r>
              <a:rPr lang="ja-JP" altLang="en-US" sz="1700" dirty="0">
                <a:solidFill>
                  <a:srgbClr val="0000FF"/>
                </a:solidFill>
                <a:latin typeface="Meiryo UI" panose="020B0604030504040204" pitchFamily="50" charset="-128"/>
                <a:ea typeface="Meiryo UI" panose="020B0604030504040204" pitchFamily="50" charset="-128"/>
                <a:cs typeface="メイリオ"/>
              </a:rPr>
              <a:t>　</a:t>
            </a:r>
            <a:r>
              <a:rPr lang="en-US" altLang="ja-JP" sz="1700" dirty="0">
                <a:solidFill>
                  <a:srgbClr val="FF0000"/>
                </a:solidFill>
                <a:latin typeface="Meiryo UI" panose="020B0604030504040204" pitchFamily="50" charset="-128"/>
                <a:ea typeface="Meiryo UI" panose="020B0604030504040204" pitchFamily="50" charset="-128"/>
                <a:cs typeface="メイリオ"/>
              </a:rPr>
              <a:t>※</a:t>
            </a:r>
            <a:r>
              <a:rPr lang="ja-JP" altLang="en-US" sz="1700" dirty="0">
                <a:solidFill>
                  <a:srgbClr val="FF0000"/>
                </a:solidFill>
                <a:latin typeface="Meiryo UI" panose="020B0604030504040204" pitchFamily="50" charset="-128"/>
                <a:ea typeface="Meiryo UI" panose="020B0604030504040204" pitchFamily="50" charset="-128"/>
                <a:cs typeface="メイリオ"/>
              </a:rPr>
              <a:t>わからないので削除</a:t>
            </a:r>
            <a:endParaRPr lang="en-US" altLang="ja-JP" sz="1700" dirty="0">
              <a:solidFill>
                <a:srgbClr val="FF0000"/>
              </a:solidFill>
              <a:latin typeface="Meiryo UI" panose="020B0604030504040204" pitchFamily="50" charset="-128"/>
              <a:ea typeface="Meiryo UI" panose="020B0604030504040204" pitchFamily="50" charset="-128"/>
              <a:cs typeface="メイリオ"/>
            </a:endParaRPr>
          </a:p>
          <a:p>
            <a:r>
              <a:rPr lang="ja-JP" altLang="ja-JP" sz="1700" dirty="0">
                <a:solidFill>
                  <a:srgbClr val="0000FF"/>
                </a:solidFill>
                <a:latin typeface="Meiryo UI" panose="020B0604030504040204" pitchFamily="50" charset="-128"/>
                <a:ea typeface="Meiryo UI" panose="020B0604030504040204" pitchFamily="50" charset="-128"/>
                <a:cs typeface="メイリオ"/>
              </a:rPr>
              <a:t>　　→　けん　が一番遠くに言った瞬間すこし球を手前に引く</a:t>
            </a:r>
          </a:p>
          <a:p>
            <a:r>
              <a:rPr lang="en-US" altLang="ja-JP" sz="2400" dirty="0">
                <a:solidFill>
                  <a:srgbClr val="0000FF"/>
                </a:solidFill>
                <a:latin typeface="Meiryo UI" panose="020B0604030504040204" pitchFamily="50" charset="-128"/>
                <a:ea typeface="Meiryo UI" panose="020B0604030504040204" pitchFamily="50" charset="-128"/>
                <a:cs typeface="メイリオ"/>
              </a:rPr>
              <a:t> </a:t>
            </a:r>
            <a:endParaRPr lang="ja-JP" altLang="ja-JP" sz="2400" dirty="0">
              <a:solidFill>
                <a:srgbClr val="0000FF"/>
              </a:solidFill>
              <a:latin typeface="Meiryo UI" panose="020B0604030504040204" pitchFamily="50" charset="-128"/>
              <a:ea typeface="Meiryo UI" panose="020B0604030504040204" pitchFamily="50" charset="-128"/>
              <a:cs typeface="メイリオ"/>
            </a:endParaRPr>
          </a:p>
          <a:p>
            <a:r>
              <a:rPr lang="en-US" altLang="ja-JP" sz="2400" dirty="0">
                <a:latin typeface="Meiryo UI" panose="020B0604030504040204" pitchFamily="50" charset="-128"/>
                <a:ea typeface="Meiryo UI" panose="020B0604030504040204" pitchFamily="50" charset="-128"/>
                <a:cs typeface="メイリオ"/>
              </a:rPr>
              <a:t>1.</a:t>
            </a:r>
            <a:r>
              <a:rPr lang="ja-JP" altLang="ja-JP" sz="2400" dirty="0">
                <a:latin typeface="Meiryo UI" panose="020B0604030504040204" pitchFamily="50" charset="-128"/>
                <a:ea typeface="Meiryo UI" panose="020B0604030504040204" pitchFamily="50" charset="-128"/>
                <a:cs typeface="メイリオ"/>
              </a:rPr>
              <a:t>けん　が安定して　ぶれずに半回転する</a:t>
            </a:r>
          </a:p>
          <a:p>
            <a:r>
              <a:rPr lang="ja-JP" altLang="en-US" sz="1700" dirty="0">
                <a:latin typeface="Meiryo UI" panose="020B0604030504040204" pitchFamily="50" charset="-128"/>
                <a:ea typeface="Meiryo UI" panose="020B0604030504040204" pitchFamily="50" charset="-128"/>
                <a:cs typeface="メイリオ"/>
              </a:rPr>
              <a:t>　　</a:t>
            </a:r>
            <a:r>
              <a:rPr lang="ja-JP" altLang="ja-JP" sz="1700" dirty="0">
                <a:solidFill>
                  <a:srgbClr val="0000FF"/>
                </a:solidFill>
                <a:latin typeface="Meiryo UI" panose="020B0604030504040204" pitchFamily="50" charset="-128"/>
                <a:ea typeface="Meiryo UI" panose="020B0604030504040204" pitchFamily="50" charset="-128"/>
                <a:cs typeface="メイリオ"/>
              </a:rPr>
              <a:t>→　けん　は、紐が出ている穴を上に</a:t>
            </a:r>
            <a:r>
              <a:rPr lang="ja-JP" altLang="en-US" sz="1700" dirty="0">
                <a:solidFill>
                  <a:srgbClr val="0000FF"/>
                </a:solidFill>
                <a:latin typeface="Meiryo UI" panose="020B0604030504040204" pitchFamily="50" charset="-128"/>
                <a:ea typeface="Meiryo UI" panose="020B0604030504040204" pitchFamily="50" charset="-128"/>
                <a:cs typeface="メイリオ"/>
              </a:rPr>
              <a:t>　</a:t>
            </a:r>
            <a:r>
              <a:rPr lang="en-US" altLang="ja-JP" sz="1700" dirty="0">
                <a:solidFill>
                  <a:srgbClr val="FF0000"/>
                </a:solidFill>
                <a:latin typeface="Meiryo UI" panose="020B0604030504040204" pitchFamily="50" charset="-128"/>
                <a:ea typeface="Meiryo UI" panose="020B0604030504040204" pitchFamily="50" charset="-128"/>
                <a:cs typeface="メイリオ"/>
              </a:rPr>
              <a:t>※</a:t>
            </a:r>
            <a:r>
              <a:rPr lang="ja-JP" altLang="en-US" sz="1700" dirty="0">
                <a:solidFill>
                  <a:srgbClr val="FF0000"/>
                </a:solidFill>
                <a:latin typeface="Meiryo UI" panose="020B0604030504040204" pitchFamily="50" charset="-128"/>
                <a:ea typeface="Meiryo UI" panose="020B0604030504040204" pitchFamily="50" charset="-128"/>
                <a:cs typeface="メイリオ"/>
              </a:rPr>
              <a:t>他のけん玉動画教材との共通項目</a:t>
            </a:r>
            <a:endParaRPr lang="ja-JP" altLang="ja-JP" sz="1700" dirty="0">
              <a:solidFill>
                <a:srgbClr val="0000FF"/>
              </a:solidFill>
              <a:latin typeface="Meiryo UI" panose="020B0604030504040204" pitchFamily="50" charset="-128"/>
              <a:ea typeface="Meiryo UI" panose="020B0604030504040204" pitchFamily="50" charset="-128"/>
              <a:cs typeface="メイリオ"/>
            </a:endParaRPr>
          </a:p>
          <a:p>
            <a:r>
              <a:rPr lang="ja-JP" altLang="en-US" sz="1700" dirty="0">
                <a:solidFill>
                  <a:srgbClr val="0000FF"/>
                </a:solidFill>
                <a:latin typeface="Meiryo UI" panose="020B0604030504040204" pitchFamily="50" charset="-128"/>
                <a:ea typeface="Meiryo UI" panose="020B0604030504040204" pitchFamily="50" charset="-128"/>
                <a:cs typeface="メイリオ"/>
              </a:rPr>
              <a:t>　　</a:t>
            </a:r>
            <a:r>
              <a:rPr lang="ja-JP" altLang="ja-JP" sz="1700" dirty="0">
                <a:solidFill>
                  <a:srgbClr val="0000FF"/>
                </a:solidFill>
                <a:latin typeface="Meiryo UI" panose="020B0604030504040204" pitchFamily="50" charset="-128"/>
                <a:ea typeface="Meiryo UI" panose="020B0604030504040204" pitchFamily="50" charset="-128"/>
                <a:cs typeface="メイリオ"/>
              </a:rPr>
              <a:t>→　けん　紐　玉が　①直線になるようにもつ</a:t>
            </a:r>
          </a:p>
          <a:p>
            <a:r>
              <a:rPr lang="ja-JP" altLang="en-US" sz="1700" dirty="0">
                <a:solidFill>
                  <a:srgbClr val="0000FF"/>
                </a:solidFill>
                <a:latin typeface="Meiryo UI" panose="020B0604030504040204" pitchFamily="50" charset="-128"/>
                <a:ea typeface="Meiryo UI" panose="020B0604030504040204" pitchFamily="50" charset="-128"/>
                <a:cs typeface="メイリオ"/>
              </a:rPr>
              <a:t>　　</a:t>
            </a:r>
            <a:r>
              <a:rPr lang="ja-JP" altLang="ja-JP" sz="1700" dirty="0">
                <a:solidFill>
                  <a:srgbClr val="0000FF"/>
                </a:solidFill>
                <a:latin typeface="Meiryo UI" panose="020B0604030504040204" pitchFamily="50" charset="-128"/>
                <a:ea typeface="Meiryo UI" panose="020B0604030504040204" pitchFamily="50" charset="-128"/>
                <a:cs typeface="メイリオ"/>
              </a:rPr>
              <a:t>→　４５度の角度から手を放すだけ</a:t>
            </a:r>
            <a:r>
              <a:rPr lang="ja-JP" altLang="en-US" sz="1700" dirty="0">
                <a:solidFill>
                  <a:srgbClr val="0000FF"/>
                </a:solidFill>
                <a:latin typeface="Meiryo UI" panose="020B0604030504040204" pitchFamily="50" charset="-128"/>
                <a:ea typeface="Meiryo UI" panose="020B0604030504040204" pitchFamily="50" charset="-128"/>
                <a:cs typeface="メイリオ"/>
              </a:rPr>
              <a:t>　</a:t>
            </a:r>
            <a:r>
              <a:rPr lang="en-US" altLang="ja-JP" sz="1700" dirty="0">
                <a:solidFill>
                  <a:srgbClr val="FF0000"/>
                </a:solidFill>
                <a:latin typeface="Meiryo UI" panose="020B0604030504040204" pitchFamily="50" charset="-128"/>
                <a:ea typeface="Meiryo UI" panose="020B0604030504040204" pitchFamily="50" charset="-128"/>
                <a:cs typeface="メイリオ"/>
              </a:rPr>
              <a:t>※</a:t>
            </a:r>
            <a:r>
              <a:rPr lang="ja-JP" altLang="en-US" sz="1700" dirty="0">
                <a:solidFill>
                  <a:srgbClr val="FF0000"/>
                </a:solidFill>
                <a:latin typeface="Meiryo UI" panose="020B0604030504040204" pitchFamily="50" charset="-128"/>
                <a:ea typeface="Meiryo UI" panose="020B0604030504040204" pitchFamily="50" charset="-128"/>
                <a:cs typeface="メイリオ"/>
              </a:rPr>
              <a:t>２の４５度と合体</a:t>
            </a:r>
            <a:endParaRPr lang="ja-JP" altLang="ja-JP" sz="1700" dirty="0">
              <a:solidFill>
                <a:srgbClr val="FF0000"/>
              </a:solidFill>
              <a:latin typeface="Meiryo UI" panose="020B0604030504040204" pitchFamily="50" charset="-128"/>
              <a:ea typeface="Meiryo UI" panose="020B0604030504040204" pitchFamily="50" charset="-128"/>
              <a:cs typeface="メイリオ"/>
            </a:endParaRPr>
          </a:p>
        </p:txBody>
      </p:sp>
      <p:sp>
        <p:nvSpPr>
          <p:cNvPr id="6" name="テキスト ボックス 5"/>
          <p:cNvSpPr txBox="1"/>
          <p:nvPr/>
        </p:nvSpPr>
        <p:spPr>
          <a:xfrm>
            <a:off x="441739" y="331304"/>
            <a:ext cx="5944256" cy="369332"/>
          </a:xfrm>
          <a:prstGeom prst="rect">
            <a:avLst/>
          </a:prstGeom>
          <a:solidFill>
            <a:srgbClr val="000090"/>
          </a:solidFill>
        </p:spPr>
        <p:txBody>
          <a:bodyPr wrap="none" rtlCol="0">
            <a:spAutoFit/>
          </a:bodyPr>
          <a:lstStyle/>
          <a:p>
            <a:r>
              <a:rPr kumimoji="1" lang="ja-JP" altLang="en-US" dirty="0">
                <a:solidFill>
                  <a:schemeClr val="bg1"/>
                </a:solidFill>
                <a:latin typeface="Meiryo UI" panose="020B0604030504040204" pitchFamily="50" charset="-128"/>
                <a:ea typeface="Meiryo UI" panose="020B0604030504040204" pitchFamily="50" charset="-128"/>
                <a:cs typeface="メイリオ"/>
              </a:rPr>
              <a:t>自分で練習しながら気づいたことや、いらない項目を整理していく</a:t>
            </a:r>
          </a:p>
        </p:txBody>
      </p:sp>
      <p:sp>
        <p:nvSpPr>
          <p:cNvPr id="7" name="正方形/長方形 6"/>
          <p:cNvSpPr/>
          <p:nvPr/>
        </p:nvSpPr>
        <p:spPr>
          <a:xfrm>
            <a:off x="533400" y="1330115"/>
            <a:ext cx="11296650" cy="5461210"/>
          </a:xfrm>
          <a:prstGeom prst="rect">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D</a:t>
            </a:r>
            <a:endParaRPr kumimoji="1" lang="ja-JP" altLang="en-US" dirty="0"/>
          </a:p>
        </p:txBody>
      </p:sp>
    </p:spTree>
    <p:extLst>
      <p:ext uri="{BB962C8B-B14F-4D97-AF65-F5344CB8AC3E}">
        <p14:creationId xmlns:p14="http://schemas.microsoft.com/office/powerpoint/2010/main" val="19928556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08609" y="960783"/>
            <a:ext cx="8412880" cy="369332"/>
          </a:xfrm>
          <a:prstGeom prst="rect">
            <a:avLst/>
          </a:prstGeom>
          <a:noFill/>
        </p:spPr>
        <p:txBody>
          <a:bodyPr wrap="none" rtlCol="0">
            <a:spAutoFit/>
          </a:bodyPr>
          <a:lstStyle/>
          <a:p>
            <a:r>
              <a:rPr lang="en-US" altLang="ja-JP" dirty="0">
                <a:latin typeface="Meiryo UI" panose="020B0604030504040204" pitchFamily="50" charset="-128"/>
                <a:ea typeface="Meiryo UI" panose="020B0604030504040204" pitchFamily="50" charset="-128"/>
                <a:cs typeface="メイリオ"/>
              </a:rPr>
              <a:t>Q</a:t>
            </a:r>
            <a:r>
              <a:rPr lang="ja-JP" altLang="en-US" dirty="0">
                <a:latin typeface="Meiryo UI" panose="020B0604030504040204" pitchFamily="50" charset="-128"/>
                <a:ea typeface="Meiryo UI" panose="020B0604030504040204" pitchFamily="50" charset="-128"/>
                <a:cs typeface="メイリオ"/>
              </a:rPr>
              <a:t>３</a:t>
            </a:r>
            <a:r>
              <a:rPr lang="en-US" altLang="ja-JP" dirty="0">
                <a:latin typeface="Meiryo UI" panose="020B0604030504040204" pitchFamily="50" charset="-128"/>
                <a:ea typeface="Meiryo UI" panose="020B0604030504040204" pitchFamily="50" charset="-128"/>
                <a:cs typeface="メイリオ"/>
              </a:rPr>
              <a:t>.</a:t>
            </a:r>
            <a:r>
              <a:rPr lang="ja-JP" altLang="en-US" dirty="0">
                <a:latin typeface="Meiryo UI" panose="020B0604030504040204" pitchFamily="50" charset="-128"/>
                <a:ea typeface="Meiryo UI" panose="020B0604030504040204" pitchFamily="50" charset="-128"/>
                <a:cs typeface="メイリオ"/>
              </a:rPr>
              <a:t>自分で練習した結果、本当に必要だと感じた“要点”だけを再度まとめてご記入ください</a:t>
            </a:r>
            <a:endParaRPr lang="en-US" altLang="ja-JP" dirty="0">
              <a:latin typeface="Meiryo UI" panose="020B0604030504040204" pitchFamily="50" charset="-128"/>
              <a:ea typeface="Meiryo UI" panose="020B0604030504040204" pitchFamily="50" charset="-128"/>
              <a:cs typeface="メイリオ"/>
            </a:endParaRPr>
          </a:p>
        </p:txBody>
      </p:sp>
      <p:sp>
        <p:nvSpPr>
          <p:cNvPr id="5" name="テキスト ボックス 4"/>
          <p:cNvSpPr txBox="1"/>
          <p:nvPr/>
        </p:nvSpPr>
        <p:spPr>
          <a:xfrm>
            <a:off x="850349" y="1380434"/>
            <a:ext cx="8682185" cy="5078313"/>
          </a:xfrm>
          <a:prstGeom prst="rect">
            <a:avLst/>
          </a:prstGeom>
          <a:noFill/>
        </p:spPr>
        <p:txBody>
          <a:bodyPr wrap="none" rtlCol="0">
            <a:spAutoFit/>
          </a:bodyPr>
          <a:lstStyle/>
          <a:p>
            <a:r>
              <a:rPr lang="ja-JP" altLang="ja-JP" sz="2000" dirty="0">
                <a:latin typeface="Meiryo UI" panose="020B0604030504040204" pitchFamily="50" charset="-128"/>
                <a:ea typeface="Meiryo UI" panose="020B0604030504040204" pitchFamily="50" charset="-128"/>
                <a:cs typeface="メイリオ"/>
              </a:rPr>
              <a:t>ゴールの状態は、</a:t>
            </a:r>
          </a:p>
          <a:p>
            <a:r>
              <a:rPr lang="ja-JP" altLang="ja-JP" sz="2000" dirty="0">
                <a:latin typeface="Meiryo UI" panose="020B0604030504040204" pitchFamily="50" charset="-128"/>
                <a:ea typeface="Meiryo UI" panose="020B0604030504040204" pitchFamily="50" charset="-128"/>
                <a:cs typeface="メイリオ"/>
              </a:rPr>
              <a:t>・</a:t>
            </a:r>
            <a:r>
              <a:rPr lang="ja-JP" altLang="ja-JP" sz="2000" b="1" dirty="0">
                <a:latin typeface="Meiryo UI" panose="020B0604030504040204" pitchFamily="50" charset="-128"/>
                <a:ea typeface="Meiryo UI" panose="020B0604030504040204" pitchFamily="50" charset="-128"/>
                <a:cs typeface="メイリオ"/>
              </a:rPr>
              <a:t>玉の上に開いている穴に、剣先が刺さっている状態</a:t>
            </a:r>
            <a:endParaRPr lang="ja-JP" altLang="ja-JP" sz="2000" dirty="0">
              <a:latin typeface="Meiryo UI" panose="020B0604030504040204" pitchFamily="50" charset="-128"/>
              <a:ea typeface="Meiryo UI" panose="020B0604030504040204" pitchFamily="50" charset="-128"/>
              <a:cs typeface="メイリオ"/>
            </a:endParaRPr>
          </a:p>
          <a:p>
            <a:r>
              <a:rPr lang="en-US" altLang="ja-JP" sz="2000" dirty="0">
                <a:latin typeface="Meiryo UI" panose="020B0604030504040204" pitchFamily="50" charset="-128"/>
                <a:ea typeface="Meiryo UI" panose="020B0604030504040204" pitchFamily="50" charset="-128"/>
                <a:cs typeface="メイリオ"/>
              </a:rPr>
              <a:t> </a:t>
            </a:r>
            <a:endParaRPr lang="ja-JP" altLang="ja-JP" sz="2000" dirty="0">
              <a:latin typeface="Meiryo UI" panose="020B0604030504040204" pitchFamily="50" charset="-128"/>
              <a:ea typeface="Meiryo UI" panose="020B0604030504040204" pitchFamily="50" charset="-128"/>
              <a:cs typeface="メイリオ"/>
            </a:endParaRPr>
          </a:p>
          <a:p>
            <a:r>
              <a:rPr lang="en-US" altLang="ja-JP" sz="2400" dirty="0">
                <a:latin typeface="Meiryo UI" panose="020B0604030504040204" pitchFamily="50" charset="-128"/>
                <a:ea typeface="Meiryo UI" panose="020B0604030504040204" pitchFamily="50" charset="-128"/>
                <a:cs typeface="メイリオ"/>
              </a:rPr>
              <a:t>1.</a:t>
            </a:r>
            <a:r>
              <a:rPr lang="ja-JP" altLang="ja-JP" sz="2400" dirty="0">
                <a:latin typeface="Meiryo UI" panose="020B0604030504040204" pitchFamily="50" charset="-128"/>
                <a:ea typeface="Meiryo UI" panose="020B0604030504040204" pitchFamily="50" charset="-128"/>
                <a:cs typeface="メイリオ"/>
              </a:rPr>
              <a:t>けん　が安定して　ぶれずに半回転する</a:t>
            </a:r>
          </a:p>
          <a:p>
            <a:r>
              <a:rPr lang="ja-JP" altLang="ja-JP" sz="2400" dirty="0">
                <a:latin typeface="Meiryo UI" panose="020B0604030504040204" pitchFamily="50" charset="-128"/>
                <a:ea typeface="Meiryo UI" panose="020B0604030504040204" pitchFamily="50" charset="-128"/>
                <a:cs typeface="メイリオ"/>
              </a:rPr>
              <a:t>　　</a:t>
            </a:r>
            <a:r>
              <a:rPr lang="ja-JP" altLang="ja-JP" sz="2400" dirty="0">
                <a:solidFill>
                  <a:srgbClr val="0000FF"/>
                </a:solidFill>
                <a:latin typeface="Meiryo UI" panose="020B0604030504040204" pitchFamily="50" charset="-128"/>
                <a:ea typeface="Meiryo UI" panose="020B0604030504040204" pitchFamily="50" charset="-128"/>
                <a:cs typeface="メイリオ"/>
              </a:rPr>
              <a:t> →けんは、紐が出ている穴を上に、玉と紐と一直線になるようにもつ</a:t>
            </a:r>
          </a:p>
          <a:p>
            <a:r>
              <a:rPr lang="ja-JP" altLang="ja-JP" sz="2400" dirty="0">
                <a:solidFill>
                  <a:srgbClr val="0000FF"/>
                </a:solidFill>
                <a:latin typeface="Meiryo UI" panose="020B0604030504040204" pitchFamily="50" charset="-128"/>
                <a:ea typeface="Meiryo UI" panose="020B0604030504040204" pitchFamily="50" charset="-128"/>
                <a:cs typeface="メイリオ"/>
              </a:rPr>
              <a:t>　　 →４５°の角度から手を放す</a:t>
            </a:r>
          </a:p>
          <a:p>
            <a:r>
              <a:rPr lang="en-US" altLang="ja-JP" sz="2400" dirty="0">
                <a:solidFill>
                  <a:srgbClr val="0000FF"/>
                </a:solidFill>
                <a:latin typeface="Meiryo UI" panose="020B0604030504040204" pitchFamily="50" charset="-128"/>
                <a:ea typeface="Meiryo UI" panose="020B0604030504040204" pitchFamily="50" charset="-128"/>
                <a:cs typeface="メイリオ"/>
              </a:rPr>
              <a:t> </a:t>
            </a:r>
            <a:endParaRPr lang="ja-JP" altLang="ja-JP" sz="2400" dirty="0">
              <a:solidFill>
                <a:srgbClr val="0000FF"/>
              </a:solidFill>
              <a:latin typeface="Meiryo UI" panose="020B0604030504040204" pitchFamily="50" charset="-128"/>
              <a:ea typeface="Meiryo UI" panose="020B0604030504040204" pitchFamily="50" charset="-128"/>
              <a:cs typeface="メイリオ"/>
            </a:endParaRPr>
          </a:p>
          <a:p>
            <a:r>
              <a:rPr lang="en-US" altLang="ja-JP" sz="2400" dirty="0">
                <a:latin typeface="Meiryo UI" panose="020B0604030504040204" pitchFamily="50" charset="-128"/>
                <a:ea typeface="Meiryo UI" panose="020B0604030504040204" pitchFamily="50" charset="-128"/>
                <a:cs typeface="メイリオ"/>
              </a:rPr>
              <a:t>2.</a:t>
            </a:r>
            <a:r>
              <a:rPr lang="ja-JP" altLang="ja-JP" sz="2400" dirty="0">
                <a:latin typeface="Meiryo UI" panose="020B0604030504040204" pitchFamily="50" charset="-128"/>
                <a:ea typeface="Meiryo UI" panose="020B0604030504040204" pitchFamily="50" charset="-128"/>
                <a:cs typeface="メイリオ"/>
              </a:rPr>
              <a:t>投げた　けん　が、最後に真下を向いて落ちてくるよう調整する</a:t>
            </a:r>
          </a:p>
          <a:p>
            <a:r>
              <a:rPr lang="ja-JP" altLang="ja-JP" sz="2400" dirty="0">
                <a:solidFill>
                  <a:srgbClr val="0000FF"/>
                </a:solidFill>
                <a:latin typeface="Meiryo UI" panose="020B0604030504040204" pitchFamily="50" charset="-128"/>
                <a:ea typeface="Meiryo UI" panose="020B0604030504040204" pitchFamily="50" charset="-128"/>
                <a:cs typeface="メイリオ"/>
              </a:rPr>
              <a:t>　　→投げたら膝を下→上に</a:t>
            </a:r>
          </a:p>
          <a:p>
            <a:r>
              <a:rPr lang="ja-JP" altLang="ja-JP" sz="2400" dirty="0">
                <a:solidFill>
                  <a:srgbClr val="0000FF"/>
                </a:solidFill>
                <a:latin typeface="Meiryo UI" panose="020B0604030504040204" pitchFamily="50" charset="-128"/>
                <a:ea typeface="Meiryo UI" panose="020B0604030504040204" pitchFamily="50" charset="-128"/>
                <a:cs typeface="メイリオ"/>
              </a:rPr>
              <a:t>　　→けんが一番遠くにいったら少し球を引く</a:t>
            </a:r>
          </a:p>
          <a:p>
            <a:r>
              <a:rPr lang="en-US" altLang="ja-JP" sz="2400" dirty="0">
                <a:latin typeface="Meiryo UI" panose="020B0604030504040204" pitchFamily="50" charset="-128"/>
                <a:ea typeface="Meiryo UI" panose="020B0604030504040204" pitchFamily="50" charset="-128"/>
                <a:cs typeface="メイリオ"/>
              </a:rPr>
              <a:t> </a:t>
            </a:r>
            <a:endParaRPr lang="ja-JP" altLang="ja-JP" sz="2400" dirty="0">
              <a:latin typeface="Meiryo UI" panose="020B0604030504040204" pitchFamily="50" charset="-128"/>
              <a:ea typeface="Meiryo UI" panose="020B0604030504040204" pitchFamily="50" charset="-128"/>
              <a:cs typeface="メイリオ"/>
            </a:endParaRPr>
          </a:p>
          <a:p>
            <a:r>
              <a:rPr lang="en-US" altLang="ja-JP" sz="2400" dirty="0">
                <a:latin typeface="Meiryo UI" panose="020B0604030504040204" pitchFamily="50" charset="-128"/>
                <a:ea typeface="Meiryo UI" panose="020B0604030504040204" pitchFamily="50" charset="-128"/>
                <a:cs typeface="メイリオ"/>
              </a:rPr>
              <a:t>3.</a:t>
            </a:r>
            <a:r>
              <a:rPr lang="ja-JP" altLang="ja-JP" sz="2400" dirty="0">
                <a:latin typeface="Meiryo UI" panose="020B0604030504040204" pitchFamily="50" charset="-128"/>
                <a:ea typeface="Meiryo UI" panose="020B0604030504040204" pitchFamily="50" charset="-128"/>
                <a:cs typeface="メイリオ"/>
              </a:rPr>
              <a:t>玉の穴にちゃんと入る</a:t>
            </a:r>
          </a:p>
          <a:p>
            <a:r>
              <a:rPr lang="en-US" altLang="ja-JP" sz="2400" dirty="0">
                <a:latin typeface="Meiryo UI" panose="020B0604030504040204" pitchFamily="50" charset="-128"/>
                <a:ea typeface="Meiryo UI" panose="020B0604030504040204" pitchFamily="50" charset="-128"/>
                <a:cs typeface="メイリオ"/>
              </a:rPr>
              <a:t>    </a:t>
            </a:r>
            <a:r>
              <a:rPr lang="ja-JP" altLang="en-US" sz="2400" dirty="0">
                <a:solidFill>
                  <a:srgbClr val="0000FF"/>
                </a:solidFill>
                <a:latin typeface="Meiryo UI" panose="020B0604030504040204" pitchFamily="50" charset="-128"/>
                <a:ea typeface="Meiryo UI" panose="020B0604030504040204" pitchFamily="50" charset="-128"/>
                <a:cs typeface="メイリオ"/>
              </a:rPr>
              <a:t>  </a:t>
            </a:r>
            <a:r>
              <a:rPr lang="ja-JP" altLang="ja-JP" sz="2400" dirty="0">
                <a:solidFill>
                  <a:srgbClr val="0000FF"/>
                </a:solidFill>
                <a:latin typeface="Meiryo UI" panose="020B0604030504040204" pitchFamily="50" charset="-128"/>
                <a:ea typeface="Meiryo UI" panose="020B0604030504040204" pitchFamily="50" charset="-128"/>
                <a:cs typeface="メイリオ"/>
              </a:rPr>
              <a:t>→けん先が下を向いた状態で戻ってきたら穴の位置を調整</a:t>
            </a:r>
          </a:p>
          <a:p>
            <a:r>
              <a:rPr lang="ja-JP" altLang="ja-JP" sz="2400" dirty="0">
                <a:solidFill>
                  <a:srgbClr val="0000FF"/>
                </a:solidFill>
                <a:latin typeface="Meiryo UI" panose="020B0604030504040204" pitchFamily="50" charset="-128"/>
                <a:ea typeface="Meiryo UI" panose="020B0604030504040204" pitchFamily="50" charset="-128"/>
                <a:cs typeface="メイリオ"/>
              </a:rPr>
              <a:t>　　→刺さる瞬間　膝を落としてクッションに</a:t>
            </a:r>
          </a:p>
        </p:txBody>
      </p:sp>
      <p:sp>
        <p:nvSpPr>
          <p:cNvPr id="6" name="テキスト ボックス 5"/>
          <p:cNvSpPr txBox="1"/>
          <p:nvPr/>
        </p:nvSpPr>
        <p:spPr>
          <a:xfrm>
            <a:off x="441739" y="331304"/>
            <a:ext cx="2611612" cy="369332"/>
          </a:xfrm>
          <a:prstGeom prst="rect">
            <a:avLst/>
          </a:prstGeom>
          <a:solidFill>
            <a:srgbClr val="000090"/>
          </a:solidFill>
        </p:spPr>
        <p:txBody>
          <a:bodyPr wrap="none" rtlCol="0">
            <a:spAutoFit/>
          </a:bodyPr>
          <a:lstStyle/>
          <a:p>
            <a:r>
              <a:rPr kumimoji="1" lang="ja-JP" altLang="en-US" dirty="0">
                <a:solidFill>
                  <a:schemeClr val="bg1"/>
                </a:solidFill>
                <a:latin typeface="Meiryo UI" panose="020B0604030504040204" pitchFamily="50" charset="-128"/>
                <a:ea typeface="Meiryo UI" panose="020B0604030504040204" pitchFamily="50" charset="-128"/>
                <a:cs typeface="メイリオ"/>
              </a:rPr>
              <a:t>清書するとこのような感じに</a:t>
            </a:r>
          </a:p>
        </p:txBody>
      </p:sp>
      <p:sp>
        <p:nvSpPr>
          <p:cNvPr id="7" name="正方形/長方形 6"/>
          <p:cNvSpPr/>
          <p:nvPr/>
        </p:nvSpPr>
        <p:spPr>
          <a:xfrm>
            <a:off x="533400" y="1330115"/>
            <a:ext cx="11296650" cy="5461210"/>
          </a:xfrm>
          <a:prstGeom prst="rect">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D</a:t>
            </a:r>
            <a:endParaRPr kumimoji="1" lang="ja-JP" altLang="en-US" dirty="0"/>
          </a:p>
        </p:txBody>
      </p:sp>
    </p:spTree>
    <p:extLst>
      <p:ext uri="{BB962C8B-B14F-4D97-AF65-F5344CB8AC3E}">
        <p14:creationId xmlns:p14="http://schemas.microsoft.com/office/powerpoint/2010/main" val="16521136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08609" y="960783"/>
            <a:ext cx="8392041" cy="369332"/>
          </a:xfrm>
          <a:prstGeom prst="rect">
            <a:avLst/>
          </a:prstGeom>
          <a:noFill/>
        </p:spPr>
        <p:txBody>
          <a:bodyPr wrap="none" rtlCol="0">
            <a:spAutoFit/>
          </a:bodyPr>
          <a:lstStyle/>
          <a:p>
            <a:r>
              <a:rPr lang="en-US" altLang="ja-JP" b="1" dirty="0">
                <a:latin typeface="Meiryo UI" panose="020B0604030504040204" pitchFamily="50" charset="-128"/>
                <a:ea typeface="Meiryo UI" panose="020B0604030504040204" pitchFamily="50" charset="-128"/>
                <a:cs typeface="メイリオ"/>
              </a:rPr>
              <a:t>Q4.</a:t>
            </a:r>
            <a:r>
              <a:rPr lang="ja-JP" altLang="ja-JP" b="1" dirty="0">
                <a:latin typeface="Meiryo UI" panose="020B0604030504040204" pitchFamily="50" charset="-128"/>
                <a:ea typeface="Meiryo UI" panose="020B0604030504040204" pitchFamily="50" charset="-128"/>
                <a:cs typeface="メイリオ"/>
              </a:rPr>
              <a:t>最終的に、動画の最後の　“まとめ”　で発表</a:t>
            </a:r>
            <a:r>
              <a:rPr lang="ja-JP" altLang="ja-JP" dirty="0">
                <a:latin typeface="Meiryo UI" panose="020B0604030504040204" pitchFamily="50" charset="-128"/>
                <a:ea typeface="Meiryo UI" panose="020B0604030504040204" pitchFamily="50" charset="-128"/>
                <a:cs typeface="メイリオ"/>
              </a:rPr>
              <a:t>する“要点”を３つ～４つご記入ください </a:t>
            </a:r>
            <a:endParaRPr lang="en-US" altLang="ja-JP" dirty="0">
              <a:latin typeface="Meiryo UI" panose="020B0604030504040204" pitchFamily="50" charset="-128"/>
              <a:ea typeface="Meiryo UI" panose="020B0604030504040204" pitchFamily="50" charset="-128"/>
              <a:cs typeface="メイリオ"/>
            </a:endParaRPr>
          </a:p>
        </p:txBody>
      </p:sp>
      <p:sp>
        <p:nvSpPr>
          <p:cNvPr id="5" name="テキスト ボックス 4"/>
          <p:cNvSpPr txBox="1"/>
          <p:nvPr/>
        </p:nvSpPr>
        <p:spPr>
          <a:xfrm>
            <a:off x="850349" y="1380434"/>
            <a:ext cx="5790368" cy="4278094"/>
          </a:xfrm>
          <a:prstGeom prst="rect">
            <a:avLst/>
          </a:prstGeom>
          <a:noFill/>
        </p:spPr>
        <p:txBody>
          <a:bodyPr wrap="none" rtlCol="0">
            <a:spAutoFit/>
          </a:bodyPr>
          <a:lstStyle/>
          <a:p>
            <a:r>
              <a:rPr lang="en-US" altLang="ja-JP" sz="2400" dirty="0">
                <a:latin typeface="メイリオ"/>
                <a:ea typeface="メイリオ"/>
                <a:cs typeface="メイリオ"/>
              </a:rPr>
              <a:t> </a:t>
            </a:r>
          </a:p>
          <a:p>
            <a:r>
              <a:rPr lang="ja-JP" altLang="ja-JP" sz="2800" dirty="0">
                <a:latin typeface="Meiryo UI" panose="020B0604030504040204" pitchFamily="50" charset="-128"/>
                <a:ea typeface="Meiryo UI" panose="020B0604030504040204" pitchFamily="50" charset="-128"/>
                <a:cs typeface="メイリオ"/>
              </a:rPr>
              <a:t>共通</a:t>
            </a:r>
            <a:r>
              <a:rPr lang="ja-JP" altLang="en-US" sz="2800" dirty="0">
                <a:latin typeface="Meiryo UI" panose="020B0604030504040204" pitchFamily="50" charset="-128"/>
                <a:ea typeface="Meiryo UI" panose="020B0604030504040204" pitchFamily="50" charset="-128"/>
                <a:cs typeface="メイリオ"/>
              </a:rPr>
              <a:t>：</a:t>
            </a:r>
            <a:r>
              <a:rPr lang="ja-JP" altLang="ja-JP" sz="2800" dirty="0">
                <a:latin typeface="Meiryo UI" panose="020B0604030504040204" pitchFamily="50" charset="-128"/>
                <a:ea typeface="Meiryo UI" panose="020B0604030504040204" pitchFamily="50" charset="-128"/>
                <a:cs typeface="メイリオ"/>
              </a:rPr>
              <a:t>　紐の穴は上向き</a:t>
            </a:r>
          </a:p>
          <a:p>
            <a:r>
              <a:rPr lang="ja-JP" altLang="ja-JP" sz="2800" dirty="0">
                <a:latin typeface="Meiryo UI" panose="020B0604030504040204" pitchFamily="50" charset="-128"/>
                <a:ea typeface="Meiryo UI" panose="020B0604030504040204" pitchFamily="50" charset="-128"/>
                <a:cs typeface="メイリオ"/>
              </a:rPr>
              <a:t>　　　　膝の屈伸を使う</a:t>
            </a:r>
          </a:p>
          <a:p>
            <a:r>
              <a:rPr lang="en-US" altLang="ja-JP" sz="2800" dirty="0">
                <a:latin typeface="Meiryo UI" panose="020B0604030504040204" pitchFamily="50" charset="-128"/>
                <a:ea typeface="Meiryo UI" panose="020B0604030504040204" pitchFamily="50" charset="-128"/>
                <a:cs typeface="メイリオ"/>
              </a:rPr>
              <a:t> </a:t>
            </a:r>
            <a:endParaRPr lang="ja-JP" altLang="ja-JP" sz="2800" dirty="0">
              <a:latin typeface="Meiryo UI" panose="020B0604030504040204" pitchFamily="50" charset="-128"/>
              <a:ea typeface="Meiryo UI" panose="020B0604030504040204" pitchFamily="50" charset="-128"/>
              <a:cs typeface="メイリオ"/>
            </a:endParaRPr>
          </a:p>
          <a:p>
            <a:r>
              <a:rPr lang="en-US" altLang="ja-JP" sz="2800" dirty="0">
                <a:latin typeface="Meiryo UI" panose="020B0604030504040204" pitchFamily="50" charset="-128"/>
                <a:ea typeface="Meiryo UI" panose="020B0604030504040204" pitchFamily="50" charset="-128"/>
                <a:cs typeface="メイリオ"/>
              </a:rPr>
              <a:t>1.</a:t>
            </a:r>
            <a:r>
              <a:rPr lang="ja-JP" altLang="ja-JP" sz="2800" dirty="0">
                <a:latin typeface="Meiryo UI" panose="020B0604030504040204" pitchFamily="50" charset="-128"/>
                <a:ea typeface="Meiryo UI" panose="020B0604030504040204" pitchFamily="50" charset="-128"/>
                <a:cs typeface="メイリオ"/>
              </a:rPr>
              <a:t>けん・紐と玉は</a:t>
            </a:r>
            <a:r>
              <a:rPr lang="ja-JP" altLang="ja-JP" sz="2800" u="sng" dirty="0">
                <a:latin typeface="Meiryo UI" panose="020B0604030504040204" pitchFamily="50" charset="-128"/>
                <a:ea typeface="Meiryo UI" panose="020B0604030504040204" pitchFamily="50" charset="-128"/>
                <a:cs typeface="メイリオ"/>
              </a:rPr>
              <a:t>一直線</a:t>
            </a:r>
            <a:r>
              <a:rPr lang="ja-JP" altLang="ja-JP" sz="2800" dirty="0">
                <a:latin typeface="Meiryo UI" panose="020B0604030504040204" pitchFamily="50" charset="-128"/>
                <a:ea typeface="Meiryo UI" panose="020B0604030504040204" pitchFamily="50" charset="-128"/>
                <a:cs typeface="メイリオ"/>
              </a:rPr>
              <a:t>で</a:t>
            </a:r>
            <a:r>
              <a:rPr lang="ja-JP" altLang="ja-JP" sz="2800" u="sng" dirty="0">
                <a:latin typeface="Meiryo UI" panose="020B0604030504040204" pitchFamily="50" charset="-128"/>
                <a:ea typeface="Meiryo UI" panose="020B0604030504040204" pitchFamily="50" charset="-128"/>
                <a:cs typeface="メイリオ"/>
              </a:rPr>
              <a:t>手を放すだけ</a:t>
            </a:r>
            <a:endParaRPr lang="ja-JP" altLang="ja-JP" sz="2800" dirty="0">
              <a:latin typeface="Meiryo UI" panose="020B0604030504040204" pitchFamily="50" charset="-128"/>
              <a:ea typeface="Meiryo UI" panose="020B0604030504040204" pitchFamily="50" charset="-128"/>
              <a:cs typeface="メイリオ"/>
            </a:endParaRPr>
          </a:p>
          <a:p>
            <a:r>
              <a:rPr lang="en-US" altLang="ja-JP" sz="2800" dirty="0">
                <a:latin typeface="Meiryo UI" panose="020B0604030504040204" pitchFamily="50" charset="-128"/>
                <a:ea typeface="Meiryo UI" panose="020B0604030504040204" pitchFamily="50" charset="-128"/>
                <a:cs typeface="メイリオ"/>
              </a:rPr>
              <a:t> </a:t>
            </a:r>
            <a:endParaRPr lang="ja-JP" altLang="ja-JP" sz="2800" dirty="0">
              <a:latin typeface="Meiryo UI" panose="020B0604030504040204" pitchFamily="50" charset="-128"/>
              <a:ea typeface="Meiryo UI" panose="020B0604030504040204" pitchFamily="50" charset="-128"/>
              <a:cs typeface="メイリオ"/>
            </a:endParaRPr>
          </a:p>
          <a:p>
            <a:r>
              <a:rPr lang="en-US" altLang="ja-JP" sz="2800" dirty="0">
                <a:latin typeface="Meiryo UI" panose="020B0604030504040204" pitchFamily="50" charset="-128"/>
                <a:ea typeface="Meiryo UI" panose="020B0604030504040204" pitchFamily="50" charset="-128"/>
                <a:cs typeface="メイリオ"/>
              </a:rPr>
              <a:t>2.</a:t>
            </a:r>
            <a:r>
              <a:rPr lang="ja-JP" altLang="ja-JP" sz="2800" dirty="0">
                <a:latin typeface="Meiryo UI" panose="020B0604030504040204" pitchFamily="50" charset="-128"/>
                <a:ea typeface="Meiryo UI" panose="020B0604030504040204" pitchFamily="50" charset="-128"/>
                <a:cs typeface="メイリオ"/>
              </a:rPr>
              <a:t>一番遠くで少し球を引く</a:t>
            </a:r>
          </a:p>
          <a:p>
            <a:r>
              <a:rPr lang="en-US" altLang="ja-JP" sz="2800" dirty="0">
                <a:latin typeface="Meiryo UI" panose="020B0604030504040204" pitchFamily="50" charset="-128"/>
                <a:ea typeface="Meiryo UI" panose="020B0604030504040204" pitchFamily="50" charset="-128"/>
                <a:cs typeface="メイリオ"/>
              </a:rPr>
              <a:t> </a:t>
            </a:r>
            <a:endParaRPr lang="ja-JP" altLang="ja-JP" sz="2800" dirty="0">
              <a:latin typeface="Meiryo UI" panose="020B0604030504040204" pitchFamily="50" charset="-128"/>
              <a:ea typeface="Meiryo UI" panose="020B0604030504040204" pitchFamily="50" charset="-128"/>
              <a:cs typeface="メイリオ"/>
            </a:endParaRPr>
          </a:p>
          <a:p>
            <a:r>
              <a:rPr lang="en-US" altLang="ja-JP" sz="2800" dirty="0">
                <a:latin typeface="Meiryo UI" panose="020B0604030504040204" pitchFamily="50" charset="-128"/>
                <a:ea typeface="Meiryo UI" panose="020B0604030504040204" pitchFamily="50" charset="-128"/>
                <a:cs typeface="メイリオ"/>
              </a:rPr>
              <a:t>3.</a:t>
            </a:r>
            <a:r>
              <a:rPr lang="ja-JP" altLang="ja-JP" sz="2800" dirty="0">
                <a:latin typeface="Meiryo UI" panose="020B0604030504040204" pitchFamily="50" charset="-128"/>
                <a:ea typeface="Meiryo UI" panose="020B0604030504040204" pitchFamily="50" charset="-128"/>
                <a:cs typeface="メイリオ"/>
              </a:rPr>
              <a:t>穴の位置を調整</a:t>
            </a:r>
          </a:p>
          <a:p>
            <a:endParaRPr lang="ja-JP" altLang="ja-JP" sz="2400" dirty="0">
              <a:latin typeface="メイリオ"/>
              <a:ea typeface="メイリオ"/>
              <a:cs typeface="メイリオ"/>
            </a:endParaRPr>
          </a:p>
        </p:txBody>
      </p:sp>
      <p:sp>
        <p:nvSpPr>
          <p:cNvPr id="6" name="テキスト ボックス 5"/>
          <p:cNvSpPr txBox="1"/>
          <p:nvPr/>
        </p:nvSpPr>
        <p:spPr>
          <a:xfrm>
            <a:off x="441739" y="331304"/>
            <a:ext cx="2611612" cy="369332"/>
          </a:xfrm>
          <a:prstGeom prst="rect">
            <a:avLst/>
          </a:prstGeom>
          <a:solidFill>
            <a:srgbClr val="000090"/>
          </a:solidFill>
        </p:spPr>
        <p:txBody>
          <a:bodyPr wrap="none" rtlCol="0">
            <a:spAutoFit/>
          </a:bodyPr>
          <a:lstStyle/>
          <a:p>
            <a:r>
              <a:rPr kumimoji="1" lang="ja-JP" altLang="en-US" dirty="0">
                <a:solidFill>
                  <a:schemeClr val="bg1"/>
                </a:solidFill>
                <a:latin typeface="Meiryo UI" panose="020B0604030504040204" pitchFamily="50" charset="-128"/>
                <a:ea typeface="Meiryo UI" panose="020B0604030504040204" pitchFamily="50" charset="-128"/>
                <a:cs typeface="メイリオ"/>
              </a:rPr>
              <a:t>清書するとこのような感じに</a:t>
            </a:r>
          </a:p>
        </p:txBody>
      </p:sp>
      <p:sp>
        <p:nvSpPr>
          <p:cNvPr id="7" name="正方形/長方形 6"/>
          <p:cNvSpPr/>
          <p:nvPr/>
        </p:nvSpPr>
        <p:spPr>
          <a:xfrm>
            <a:off x="533400" y="1330115"/>
            <a:ext cx="11296650" cy="5461210"/>
          </a:xfrm>
          <a:prstGeom prst="rect">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D</a:t>
            </a:r>
            <a:endParaRPr kumimoji="1" lang="ja-JP" altLang="en-US" dirty="0"/>
          </a:p>
        </p:txBody>
      </p:sp>
    </p:spTree>
    <p:extLst>
      <p:ext uri="{BB962C8B-B14F-4D97-AF65-F5344CB8AC3E}">
        <p14:creationId xmlns:p14="http://schemas.microsoft.com/office/powerpoint/2010/main" val="34978862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08609" y="960783"/>
            <a:ext cx="8392041" cy="369332"/>
          </a:xfrm>
          <a:prstGeom prst="rect">
            <a:avLst/>
          </a:prstGeom>
          <a:noFill/>
        </p:spPr>
        <p:txBody>
          <a:bodyPr wrap="none" rtlCol="0">
            <a:spAutoFit/>
          </a:bodyPr>
          <a:lstStyle/>
          <a:p>
            <a:r>
              <a:rPr lang="en-US" altLang="ja-JP" b="1" dirty="0">
                <a:latin typeface="Meiryo UI" panose="020B0604030504040204" pitchFamily="50" charset="-128"/>
                <a:ea typeface="Meiryo UI" panose="020B0604030504040204" pitchFamily="50" charset="-128"/>
                <a:cs typeface="メイリオ"/>
              </a:rPr>
              <a:t>Q4.</a:t>
            </a:r>
            <a:r>
              <a:rPr lang="ja-JP" altLang="ja-JP" b="1" dirty="0">
                <a:latin typeface="Meiryo UI" panose="020B0604030504040204" pitchFamily="50" charset="-128"/>
                <a:ea typeface="Meiryo UI" panose="020B0604030504040204" pitchFamily="50" charset="-128"/>
                <a:cs typeface="メイリオ"/>
              </a:rPr>
              <a:t>最終的に、動画の最後の　“まとめ”　で発表</a:t>
            </a:r>
            <a:r>
              <a:rPr lang="ja-JP" altLang="ja-JP" dirty="0">
                <a:latin typeface="Meiryo UI" panose="020B0604030504040204" pitchFamily="50" charset="-128"/>
                <a:ea typeface="Meiryo UI" panose="020B0604030504040204" pitchFamily="50" charset="-128"/>
                <a:cs typeface="メイリオ"/>
              </a:rPr>
              <a:t>する“要点”を３つ～４つご記入ください </a:t>
            </a:r>
            <a:endParaRPr lang="en-US" altLang="ja-JP" dirty="0">
              <a:latin typeface="Meiryo UI" panose="020B0604030504040204" pitchFamily="50" charset="-128"/>
              <a:ea typeface="Meiryo UI" panose="020B0604030504040204" pitchFamily="50" charset="-128"/>
              <a:cs typeface="メイリオ"/>
            </a:endParaRPr>
          </a:p>
        </p:txBody>
      </p:sp>
      <p:sp>
        <p:nvSpPr>
          <p:cNvPr id="5" name="テキスト ボックス 4"/>
          <p:cNvSpPr txBox="1"/>
          <p:nvPr/>
        </p:nvSpPr>
        <p:spPr>
          <a:xfrm>
            <a:off x="850349" y="1380434"/>
            <a:ext cx="5790368" cy="4278094"/>
          </a:xfrm>
          <a:prstGeom prst="rect">
            <a:avLst/>
          </a:prstGeom>
          <a:noFill/>
        </p:spPr>
        <p:txBody>
          <a:bodyPr wrap="none" rtlCol="0">
            <a:spAutoFit/>
          </a:bodyPr>
          <a:lstStyle/>
          <a:p>
            <a:r>
              <a:rPr lang="en-US" altLang="ja-JP" sz="2400" dirty="0">
                <a:latin typeface="Meiryo UI" panose="020B0604030504040204" pitchFamily="50" charset="-128"/>
                <a:ea typeface="Meiryo UI" panose="020B0604030504040204" pitchFamily="50" charset="-128"/>
                <a:cs typeface="メイリオ"/>
              </a:rPr>
              <a:t> </a:t>
            </a:r>
          </a:p>
          <a:p>
            <a:r>
              <a:rPr lang="ja-JP" altLang="ja-JP" sz="2800" dirty="0">
                <a:latin typeface="Meiryo UI" panose="020B0604030504040204" pitchFamily="50" charset="-128"/>
                <a:ea typeface="Meiryo UI" panose="020B0604030504040204" pitchFamily="50" charset="-128"/>
                <a:cs typeface="メイリオ"/>
              </a:rPr>
              <a:t>共通</a:t>
            </a:r>
            <a:r>
              <a:rPr lang="ja-JP" altLang="en-US" sz="2800" dirty="0">
                <a:latin typeface="Meiryo UI" panose="020B0604030504040204" pitchFamily="50" charset="-128"/>
                <a:ea typeface="Meiryo UI" panose="020B0604030504040204" pitchFamily="50" charset="-128"/>
                <a:cs typeface="メイリオ"/>
              </a:rPr>
              <a:t>：</a:t>
            </a:r>
            <a:r>
              <a:rPr lang="ja-JP" altLang="ja-JP" sz="2800" dirty="0">
                <a:latin typeface="Meiryo UI" panose="020B0604030504040204" pitchFamily="50" charset="-128"/>
                <a:ea typeface="Meiryo UI" panose="020B0604030504040204" pitchFamily="50" charset="-128"/>
                <a:cs typeface="メイリオ"/>
              </a:rPr>
              <a:t>　紐の穴は上向き</a:t>
            </a:r>
          </a:p>
          <a:p>
            <a:r>
              <a:rPr lang="ja-JP" altLang="ja-JP" sz="2800" dirty="0">
                <a:latin typeface="Meiryo UI" panose="020B0604030504040204" pitchFamily="50" charset="-128"/>
                <a:ea typeface="Meiryo UI" panose="020B0604030504040204" pitchFamily="50" charset="-128"/>
                <a:cs typeface="メイリオ"/>
              </a:rPr>
              <a:t>　　　　膝の屈伸を使う</a:t>
            </a:r>
          </a:p>
          <a:p>
            <a:r>
              <a:rPr lang="en-US" altLang="ja-JP" sz="2800" dirty="0">
                <a:latin typeface="Meiryo UI" panose="020B0604030504040204" pitchFamily="50" charset="-128"/>
                <a:ea typeface="Meiryo UI" panose="020B0604030504040204" pitchFamily="50" charset="-128"/>
                <a:cs typeface="メイリオ"/>
              </a:rPr>
              <a:t> </a:t>
            </a:r>
            <a:endParaRPr lang="ja-JP" altLang="ja-JP" sz="2800" dirty="0">
              <a:latin typeface="Meiryo UI" panose="020B0604030504040204" pitchFamily="50" charset="-128"/>
              <a:ea typeface="Meiryo UI" panose="020B0604030504040204" pitchFamily="50" charset="-128"/>
              <a:cs typeface="メイリオ"/>
            </a:endParaRPr>
          </a:p>
          <a:p>
            <a:r>
              <a:rPr lang="en-US" altLang="ja-JP" sz="2800" dirty="0">
                <a:latin typeface="Meiryo UI" panose="020B0604030504040204" pitchFamily="50" charset="-128"/>
                <a:ea typeface="Meiryo UI" panose="020B0604030504040204" pitchFamily="50" charset="-128"/>
                <a:cs typeface="メイリオ"/>
              </a:rPr>
              <a:t>1.</a:t>
            </a:r>
            <a:r>
              <a:rPr lang="ja-JP" altLang="ja-JP" sz="2800" dirty="0">
                <a:latin typeface="Meiryo UI" panose="020B0604030504040204" pitchFamily="50" charset="-128"/>
                <a:ea typeface="Meiryo UI" panose="020B0604030504040204" pitchFamily="50" charset="-128"/>
                <a:cs typeface="メイリオ"/>
              </a:rPr>
              <a:t>けん・紐と玉は</a:t>
            </a:r>
            <a:r>
              <a:rPr lang="ja-JP" altLang="ja-JP" sz="2800" u="sng" dirty="0">
                <a:latin typeface="Meiryo UI" panose="020B0604030504040204" pitchFamily="50" charset="-128"/>
                <a:ea typeface="Meiryo UI" panose="020B0604030504040204" pitchFamily="50" charset="-128"/>
                <a:cs typeface="メイリオ"/>
              </a:rPr>
              <a:t>一直線</a:t>
            </a:r>
            <a:r>
              <a:rPr lang="ja-JP" altLang="ja-JP" sz="2800" dirty="0">
                <a:latin typeface="Meiryo UI" panose="020B0604030504040204" pitchFamily="50" charset="-128"/>
                <a:ea typeface="Meiryo UI" panose="020B0604030504040204" pitchFamily="50" charset="-128"/>
                <a:cs typeface="メイリオ"/>
              </a:rPr>
              <a:t>で</a:t>
            </a:r>
            <a:r>
              <a:rPr lang="ja-JP" altLang="ja-JP" sz="2800" u="sng" dirty="0">
                <a:latin typeface="Meiryo UI" panose="020B0604030504040204" pitchFamily="50" charset="-128"/>
                <a:ea typeface="Meiryo UI" panose="020B0604030504040204" pitchFamily="50" charset="-128"/>
                <a:cs typeface="メイリオ"/>
              </a:rPr>
              <a:t>手を放すだけ</a:t>
            </a:r>
            <a:endParaRPr lang="ja-JP" altLang="ja-JP" sz="2800" dirty="0">
              <a:latin typeface="Meiryo UI" panose="020B0604030504040204" pitchFamily="50" charset="-128"/>
              <a:ea typeface="Meiryo UI" panose="020B0604030504040204" pitchFamily="50" charset="-128"/>
              <a:cs typeface="メイリオ"/>
            </a:endParaRPr>
          </a:p>
          <a:p>
            <a:r>
              <a:rPr lang="en-US" altLang="ja-JP" sz="2800" dirty="0">
                <a:latin typeface="Meiryo UI" panose="020B0604030504040204" pitchFamily="50" charset="-128"/>
                <a:ea typeface="Meiryo UI" panose="020B0604030504040204" pitchFamily="50" charset="-128"/>
                <a:cs typeface="メイリオ"/>
              </a:rPr>
              <a:t> </a:t>
            </a:r>
            <a:endParaRPr lang="ja-JP" altLang="ja-JP" sz="2800" dirty="0">
              <a:latin typeface="Meiryo UI" panose="020B0604030504040204" pitchFamily="50" charset="-128"/>
              <a:ea typeface="Meiryo UI" panose="020B0604030504040204" pitchFamily="50" charset="-128"/>
              <a:cs typeface="メイリオ"/>
            </a:endParaRPr>
          </a:p>
          <a:p>
            <a:r>
              <a:rPr lang="en-US" altLang="ja-JP" sz="2800" dirty="0">
                <a:latin typeface="Meiryo UI" panose="020B0604030504040204" pitchFamily="50" charset="-128"/>
                <a:ea typeface="Meiryo UI" panose="020B0604030504040204" pitchFamily="50" charset="-128"/>
                <a:cs typeface="メイリオ"/>
              </a:rPr>
              <a:t>2.</a:t>
            </a:r>
            <a:r>
              <a:rPr lang="ja-JP" altLang="ja-JP" sz="2800" dirty="0">
                <a:latin typeface="Meiryo UI" panose="020B0604030504040204" pitchFamily="50" charset="-128"/>
                <a:ea typeface="Meiryo UI" panose="020B0604030504040204" pitchFamily="50" charset="-128"/>
                <a:cs typeface="メイリオ"/>
              </a:rPr>
              <a:t>一番遠くで少し球を引く</a:t>
            </a:r>
          </a:p>
          <a:p>
            <a:r>
              <a:rPr lang="en-US" altLang="ja-JP" sz="2800" dirty="0">
                <a:latin typeface="Meiryo UI" panose="020B0604030504040204" pitchFamily="50" charset="-128"/>
                <a:ea typeface="Meiryo UI" panose="020B0604030504040204" pitchFamily="50" charset="-128"/>
                <a:cs typeface="メイリオ"/>
              </a:rPr>
              <a:t> </a:t>
            </a:r>
            <a:endParaRPr lang="ja-JP" altLang="ja-JP" sz="2800" dirty="0">
              <a:latin typeface="Meiryo UI" panose="020B0604030504040204" pitchFamily="50" charset="-128"/>
              <a:ea typeface="Meiryo UI" panose="020B0604030504040204" pitchFamily="50" charset="-128"/>
              <a:cs typeface="メイリオ"/>
            </a:endParaRPr>
          </a:p>
          <a:p>
            <a:r>
              <a:rPr lang="en-US" altLang="ja-JP" sz="2800" dirty="0">
                <a:latin typeface="Meiryo UI" panose="020B0604030504040204" pitchFamily="50" charset="-128"/>
                <a:ea typeface="Meiryo UI" panose="020B0604030504040204" pitchFamily="50" charset="-128"/>
                <a:cs typeface="メイリオ"/>
              </a:rPr>
              <a:t>3.</a:t>
            </a:r>
            <a:r>
              <a:rPr lang="ja-JP" altLang="ja-JP" sz="2800" dirty="0">
                <a:latin typeface="Meiryo UI" panose="020B0604030504040204" pitchFamily="50" charset="-128"/>
                <a:ea typeface="Meiryo UI" panose="020B0604030504040204" pitchFamily="50" charset="-128"/>
                <a:cs typeface="メイリオ"/>
              </a:rPr>
              <a:t>穴の位置を調整</a:t>
            </a:r>
          </a:p>
          <a:p>
            <a:endParaRPr lang="ja-JP" altLang="ja-JP" sz="2400" dirty="0">
              <a:latin typeface="メイリオ"/>
              <a:ea typeface="メイリオ"/>
              <a:cs typeface="メイリオ"/>
            </a:endParaRPr>
          </a:p>
        </p:txBody>
      </p:sp>
      <p:sp>
        <p:nvSpPr>
          <p:cNvPr id="6" name="テキスト ボックス 5"/>
          <p:cNvSpPr txBox="1"/>
          <p:nvPr/>
        </p:nvSpPr>
        <p:spPr>
          <a:xfrm>
            <a:off x="441739" y="331304"/>
            <a:ext cx="2359941" cy="369332"/>
          </a:xfrm>
          <a:prstGeom prst="rect">
            <a:avLst/>
          </a:prstGeom>
          <a:solidFill>
            <a:srgbClr val="000090"/>
          </a:solidFill>
        </p:spPr>
        <p:txBody>
          <a:bodyPr wrap="none" rtlCol="0">
            <a:spAutoFit/>
          </a:bodyPr>
          <a:lstStyle/>
          <a:p>
            <a:r>
              <a:rPr kumimoji="1" lang="ja-JP" altLang="en-US" dirty="0">
                <a:solidFill>
                  <a:schemeClr val="bg1"/>
                </a:solidFill>
                <a:latin typeface="Meiryo UI" panose="020B0604030504040204" pitchFamily="50" charset="-128"/>
                <a:ea typeface="Meiryo UI" panose="020B0604030504040204" pitchFamily="50" charset="-128"/>
                <a:cs typeface="メイリオ"/>
              </a:rPr>
              <a:t>カメラワークもメモしておく</a:t>
            </a:r>
          </a:p>
        </p:txBody>
      </p:sp>
      <p:sp>
        <p:nvSpPr>
          <p:cNvPr id="2" name="テキスト ボックス 1"/>
          <p:cNvSpPr txBox="1"/>
          <p:nvPr/>
        </p:nvSpPr>
        <p:spPr>
          <a:xfrm>
            <a:off x="7653130" y="3147391"/>
            <a:ext cx="2933816" cy="369332"/>
          </a:xfrm>
          <a:prstGeom prst="rect">
            <a:avLst/>
          </a:prstGeom>
          <a:noFill/>
        </p:spPr>
        <p:txBody>
          <a:bodyPr wrap="none" rtlCol="0">
            <a:spAutoFit/>
          </a:bodyPr>
          <a:lstStyle/>
          <a:p>
            <a:r>
              <a:rPr lang="ja-JP" altLang="ja-JP" dirty="0">
                <a:solidFill>
                  <a:srgbClr val="FF6600"/>
                </a:solidFill>
                <a:latin typeface="Meiryo UI" panose="020B0604030504040204" pitchFamily="50" charset="-128"/>
                <a:ea typeface="Meiryo UI" panose="020B0604030504040204" pitchFamily="50" charset="-128"/>
                <a:cs typeface="メイリオ"/>
              </a:rPr>
              <a:t>一直線になっている画</a:t>
            </a:r>
            <a:r>
              <a:rPr lang="ja-JP" altLang="en-US" dirty="0">
                <a:solidFill>
                  <a:srgbClr val="FF6600"/>
                </a:solidFill>
                <a:latin typeface="Meiryo UI" panose="020B0604030504040204" pitchFamily="50" charset="-128"/>
                <a:ea typeface="Meiryo UI" panose="020B0604030504040204" pitchFamily="50" charset="-128"/>
                <a:cs typeface="メイリオ"/>
              </a:rPr>
              <a:t>を上から</a:t>
            </a:r>
            <a:endParaRPr lang="ja-JP" altLang="ja-JP" dirty="0">
              <a:solidFill>
                <a:srgbClr val="FF6600"/>
              </a:solidFill>
              <a:latin typeface="Meiryo UI" panose="020B0604030504040204" pitchFamily="50" charset="-128"/>
              <a:ea typeface="Meiryo UI" panose="020B0604030504040204" pitchFamily="50" charset="-128"/>
              <a:cs typeface="メイリオ"/>
            </a:endParaRPr>
          </a:p>
        </p:txBody>
      </p:sp>
      <p:sp>
        <p:nvSpPr>
          <p:cNvPr id="7" name="テキスト ボックス 6"/>
          <p:cNvSpPr txBox="1"/>
          <p:nvPr/>
        </p:nvSpPr>
        <p:spPr>
          <a:xfrm>
            <a:off x="6228520" y="3933056"/>
            <a:ext cx="4466287" cy="369332"/>
          </a:xfrm>
          <a:prstGeom prst="rect">
            <a:avLst/>
          </a:prstGeom>
          <a:noFill/>
        </p:spPr>
        <p:txBody>
          <a:bodyPr wrap="none" rtlCol="0">
            <a:spAutoFit/>
          </a:bodyPr>
          <a:lstStyle/>
          <a:p>
            <a:r>
              <a:rPr lang="ja-JP" altLang="ja-JP" dirty="0">
                <a:solidFill>
                  <a:srgbClr val="FF6600"/>
                </a:solidFill>
                <a:latin typeface="Meiryo UI" panose="020B0604030504040204" pitchFamily="50" charset="-128"/>
                <a:ea typeface="Meiryo UI" panose="020B0604030504040204" pitchFamily="50" charset="-128"/>
                <a:cs typeface="メイリオ"/>
              </a:rPr>
              <a:t>けんの弧が一番遠くに言ったら引くところを</a:t>
            </a:r>
            <a:r>
              <a:rPr lang="ja-JP" altLang="en-US" dirty="0">
                <a:solidFill>
                  <a:srgbClr val="FF6600"/>
                </a:solidFill>
                <a:latin typeface="Meiryo UI" panose="020B0604030504040204" pitchFamily="50" charset="-128"/>
                <a:ea typeface="Meiryo UI" panose="020B0604030504040204" pitchFamily="50" charset="-128"/>
                <a:cs typeface="メイリオ"/>
              </a:rPr>
              <a:t>横から</a:t>
            </a:r>
            <a:endParaRPr lang="ja-JP" altLang="ja-JP" dirty="0">
              <a:solidFill>
                <a:srgbClr val="FF6600"/>
              </a:solidFill>
              <a:latin typeface="Meiryo UI" panose="020B0604030504040204" pitchFamily="50" charset="-128"/>
              <a:ea typeface="Meiryo UI" panose="020B0604030504040204" pitchFamily="50" charset="-128"/>
              <a:cs typeface="メイリオ"/>
            </a:endParaRPr>
          </a:p>
        </p:txBody>
      </p:sp>
      <p:sp>
        <p:nvSpPr>
          <p:cNvPr id="8" name="テキスト ボックス 7"/>
          <p:cNvSpPr txBox="1"/>
          <p:nvPr/>
        </p:nvSpPr>
        <p:spPr>
          <a:xfrm>
            <a:off x="6228520" y="4797152"/>
            <a:ext cx="4204997" cy="369332"/>
          </a:xfrm>
          <a:prstGeom prst="rect">
            <a:avLst/>
          </a:prstGeom>
          <a:noFill/>
        </p:spPr>
        <p:txBody>
          <a:bodyPr wrap="none" rtlCol="0">
            <a:spAutoFit/>
          </a:bodyPr>
          <a:lstStyle/>
          <a:p>
            <a:r>
              <a:rPr lang="ja-JP" altLang="ja-JP" dirty="0">
                <a:solidFill>
                  <a:srgbClr val="FF6600"/>
                </a:solidFill>
                <a:latin typeface="Meiryo UI" panose="020B0604030504040204" pitchFamily="50" charset="-128"/>
                <a:ea typeface="Meiryo UI" panose="020B0604030504040204" pitchFamily="50" charset="-128"/>
                <a:cs typeface="メイリオ"/>
              </a:rPr>
              <a:t>穴の位置を調整してささるところを</a:t>
            </a:r>
            <a:r>
              <a:rPr lang="ja-JP" altLang="en-US" dirty="0">
                <a:solidFill>
                  <a:srgbClr val="FF6600"/>
                </a:solidFill>
                <a:latin typeface="Meiryo UI" panose="020B0604030504040204" pitchFamily="50" charset="-128"/>
                <a:ea typeface="Meiryo UI" panose="020B0604030504040204" pitchFamily="50" charset="-128"/>
                <a:cs typeface="メイリオ"/>
              </a:rPr>
              <a:t>斜め上から</a:t>
            </a:r>
            <a:endParaRPr lang="ja-JP" altLang="ja-JP" dirty="0">
              <a:solidFill>
                <a:srgbClr val="FF6600"/>
              </a:solidFill>
              <a:latin typeface="Meiryo UI" panose="020B0604030504040204" pitchFamily="50" charset="-128"/>
              <a:ea typeface="Meiryo UI" panose="020B0604030504040204" pitchFamily="50" charset="-128"/>
              <a:cs typeface="メイリオ"/>
            </a:endParaRPr>
          </a:p>
        </p:txBody>
      </p:sp>
      <p:sp>
        <p:nvSpPr>
          <p:cNvPr id="9" name="正方形/長方形 8"/>
          <p:cNvSpPr/>
          <p:nvPr/>
        </p:nvSpPr>
        <p:spPr>
          <a:xfrm>
            <a:off x="533400" y="1330115"/>
            <a:ext cx="11296650" cy="5461210"/>
          </a:xfrm>
          <a:prstGeom prst="rect">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D</a:t>
            </a:r>
            <a:endParaRPr kumimoji="1" lang="ja-JP" altLang="en-US" dirty="0"/>
          </a:p>
        </p:txBody>
      </p:sp>
    </p:spTree>
    <p:extLst>
      <p:ext uri="{BB962C8B-B14F-4D97-AF65-F5344CB8AC3E}">
        <p14:creationId xmlns:p14="http://schemas.microsoft.com/office/powerpoint/2010/main" val="16033879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1717677"/>
            <a:ext cx="10515600" cy="898898"/>
          </a:xfrm>
        </p:spPr>
        <p:txBody>
          <a:bodyPr/>
          <a:lstStyle/>
          <a:p>
            <a:pPr algn="ctr"/>
            <a:r>
              <a:rPr kumimoji="1" lang="ja-JP" altLang="en-US" dirty="0">
                <a:latin typeface="Meiryo UI" panose="020B0604030504040204" pitchFamily="50" charset="-128"/>
                <a:ea typeface="Meiryo UI" panose="020B0604030504040204" pitchFamily="50" charset="-128"/>
                <a:cs typeface="メイリオ"/>
              </a:rPr>
              <a:t>最後にこれを必ず伝えよう</a:t>
            </a:r>
          </a:p>
        </p:txBody>
      </p:sp>
      <p:sp>
        <p:nvSpPr>
          <p:cNvPr id="3" name="コンテンツ プレースホルダー 2"/>
          <p:cNvSpPr>
            <a:spLocks noGrp="1"/>
          </p:cNvSpPr>
          <p:nvPr>
            <p:ph idx="1"/>
          </p:nvPr>
        </p:nvSpPr>
        <p:spPr>
          <a:xfrm>
            <a:off x="726937" y="3195016"/>
            <a:ext cx="10515600" cy="968375"/>
          </a:xfrm>
        </p:spPr>
        <p:txBody>
          <a:bodyPr>
            <a:normAutofit/>
          </a:bodyPr>
          <a:lstStyle/>
          <a:p>
            <a:pPr marL="0" indent="0" algn="ctr">
              <a:buNone/>
            </a:pPr>
            <a:r>
              <a:rPr kumimoji="1" lang="ja-JP" altLang="en-US" sz="6000" b="1" dirty="0">
                <a:latin typeface="Meiryo UI" panose="020B0604030504040204" pitchFamily="50" charset="-128"/>
                <a:ea typeface="Meiryo UI" panose="020B0604030504040204" pitchFamily="50" charset="-128"/>
                <a:cs typeface="メイリオ"/>
              </a:rPr>
              <a:t>「何度も繰り返し練習しよう！」</a:t>
            </a:r>
          </a:p>
        </p:txBody>
      </p:sp>
    </p:spTree>
    <p:extLst>
      <p:ext uri="{BB962C8B-B14F-4D97-AF65-F5344CB8AC3E}">
        <p14:creationId xmlns:p14="http://schemas.microsoft.com/office/powerpoint/2010/main" val="42394818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ph type="title"/>
          </p:nvPr>
        </p:nvSpPr>
        <p:spPr>
          <a:xfrm>
            <a:off x="838200" y="2579687"/>
            <a:ext cx="10515600" cy="1325563"/>
          </a:xfrm>
        </p:spPr>
        <p:txBody>
          <a:bodyPr/>
          <a:lstStyle/>
          <a:p>
            <a:pPr lvl="0" algn="ctr"/>
            <a:r>
              <a:rPr lang="ja-JP" altLang="ja-JP" u="sng" dirty="0">
                <a:latin typeface="Meiryo UI" panose="020B0604030504040204" pitchFamily="50" charset="-128"/>
                <a:ea typeface="Meiryo UI" panose="020B0604030504040204" pitchFamily="50" charset="-128"/>
                <a:cs typeface="メイリオ"/>
              </a:rPr>
              <a:t>撮影する際の心得</a:t>
            </a:r>
          </a:p>
        </p:txBody>
      </p:sp>
      <p:sp>
        <p:nvSpPr>
          <p:cNvPr id="4" name="正方形/長方形 3"/>
          <p:cNvSpPr/>
          <p:nvPr/>
        </p:nvSpPr>
        <p:spPr>
          <a:xfrm>
            <a:off x="5286885" y="2010300"/>
            <a:ext cx="1135247" cy="769441"/>
          </a:xfrm>
          <a:prstGeom prst="rect">
            <a:avLst/>
          </a:prstGeom>
        </p:spPr>
        <p:txBody>
          <a:bodyPr wrap="none">
            <a:spAutoFit/>
          </a:bodyPr>
          <a:lstStyle/>
          <a:p>
            <a:r>
              <a:rPr kumimoji="1" lang="en-US" altLang="ja-JP" sz="4400" dirty="0">
                <a:latin typeface="Meiryo UI" panose="020B0604030504040204" pitchFamily="50" charset="-128"/>
                <a:ea typeface="Meiryo UI" panose="020B0604030504040204" pitchFamily="50" charset="-128"/>
              </a:rPr>
              <a:t>3-3</a:t>
            </a:r>
            <a:endParaRPr lang="ja-JP" altLang="en-US" sz="4400" dirty="0"/>
          </a:p>
        </p:txBody>
      </p:sp>
    </p:spTree>
    <p:extLst>
      <p:ext uri="{BB962C8B-B14F-4D97-AF65-F5344CB8AC3E}">
        <p14:creationId xmlns:p14="http://schemas.microsoft.com/office/powerpoint/2010/main" val="9865192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35361" y="3749550"/>
            <a:ext cx="7171188" cy="1046436"/>
          </a:xfrm>
          <a:prstGeom prst="rect">
            <a:avLst/>
          </a:prstGeom>
          <a:noFill/>
        </p:spPr>
        <p:txBody>
          <a:bodyPr wrap="none" lIns="121917" tIns="60958" rIns="121917" bIns="60958" rtlCol="0">
            <a:spAutoFit/>
          </a:bodyPr>
          <a:lstStyle/>
          <a:p>
            <a:r>
              <a:rPr lang="ja-JP" altLang="en-US" sz="6000" b="1" dirty="0">
                <a:latin typeface="Meiryo UI" panose="020B0604030504040204" pitchFamily="50" charset="-128"/>
                <a:ea typeface="Meiryo UI" panose="020B0604030504040204" pitchFamily="50" charset="-128"/>
              </a:rPr>
              <a:t>スマホ・タブレット</a:t>
            </a:r>
          </a:p>
        </p:txBody>
      </p:sp>
      <p:sp>
        <p:nvSpPr>
          <p:cNvPr id="5" name="テキスト ボックス 4"/>
          <p:cNvSpPr txBox="1"/>
          <p:nvPr/>
        </p:nvSpPr>
        <p:spPr>
          <a:xfrm>
            <a:off x="335361" y="1413315"/>
            <a:ext cx="9508065" cy="738660"/>
          </a:xfrm>
          <a:prstGeom prst="rect">
            <a:avLst/>
          </a:prstGeom>
          <a:noFill/>
        </p:spPr>
        <p:txBody>
          <a:bodyPr wrap="none" lIns="121917" tIns="60958" rIns="121917" bIns="60958" rtlCol="0">
            <a:spAutoFit/>
          </a:bodyPr>
          <a:lstStyle/>
          <a:p>
            <a:r>
              <a:rPr lang="ja-JP" altLang="en-US" sz="4000" b="1" dirty="0">
                <a:latin typeface="Meiryo UI" panose="020B0604030504040204" pitchFamily="50" charset="-128"/>
                <a:ea typeface="Meiryo UI" panose="020B0604030504040204" pitchFamily="50" charset="-128"/>
              </a:rPr>
              <a:t>ビデオカメラ・</a:t>
            </a:r>
            <a:r>
              <a:rPr lang="en-US" altLang="ja-JP" sz="4000" b="1" dirty="0">
                <a:latin typeface="Meiryo UI" panose="020B0604030504040204" pitchFamily="50" charset="-128"/>
                <a:ea typeface="Meiryo UI" panose="020B0604030504040204" pitchFamily="50" charset="-128"/>
              </a:rPr>
              <a:t>GoPro</a:t>
            </a:r>
            <a:r>
              <a:rPr lang="ja-JP" altLang="en-US" sz="4000" b="1" dirty="0">
                <a:latin typeface="Meiryo UI" panose="020B0604030504040204" pitchFamily="50" charset="-128"/>
                <a:ea typeface="Meiryo UI" panose="020B0604030504040204" pitchFamily="50" charset="-128"/>
              </a:rPr>
              <a:t>・アクションカム</a:t>
            </a:r>
          </a:p>
        </p:txBody>
      </p:sp>
      <p:sp>
        <p:nvSpPr>
          <p:cNvPr id="4" name="テキスト ボックス 3"/>
          <p:cNvSpPr txBox="1"/>
          <p:nvPr/>
        </p:nvSpPr>
        <p:spPr>
          <a:xfrm>
            <a:off x="431371" y="2236368"/>
            <a:ext cx="7171188" cy="538605"/>
          </a:xfrm>
          <a:prstGeom prst="rect">
            <a:avLst/>
          </a:prstGeom>
          <a:noFill/>
        </p:spPr>
        <p:txBody>
          <a:bodyPr wrap="none" lIns="121917" tIns="60958" rIns="121917" bIns="60958" rtlCol="0">
            <a:spAutoFit/>
          </a:bodyPr>
          <a:lstStyle/>
          <a:p>
            <a:r>
              <a:rPr lang="en-US" altLang="ja-JP" sz="2700" dirty="0">
                <a:latin typeface="Meiryo UI" panose="020B0604030504040204" pitchFamily="50" charset="-128"/>
                <a:ea typeface="Meiryo UI" panose="020B0604030504040204" pitchFamily="50" charset="-128"/>
              </a:rPr>
              <a:t>〔</a:t>
            </a:r>
            <a:r>
              <a:rPr lang="ja-JP" altLang="en-US" sz="2700" dirty="0">
                <a:latin typeface="Meiryo UI" panose="020B0604030504040204" pitchFamily="50" charset="-128"/>
                <a:ea typeface="Meiryo UI" panose="020B0604030504040204" pitchFamily="50" charset="-128"/>
              </a:rPr>
              <a:t>メリット</a:t>
            </a:r>
            <a:r>
              <a:rPr lang="en-US" altLang="ja-JP" sz="2700" dirty="0">
                <a:latin typeface="Meiryo UI" panose="020B0604030504040204" pitchFamily="50" charset="-128"/>
                <a:ea typeface="Meiryo UI" panose="020B0604030504040204" pitchFamily="50" charset="-128"/>
              </a:rPr>
              <a:t>〕</a:t>
            </a:r>
            <a:r>
              <a:rPr lang="ja-JP" altLang="en-US" sz="2700" dirty="0">
                <a:latin typeface="Meiryo UI" panose="020B0604030504040204" pitchFamily="50" charset="-128"/>
                <a:ea typeface="Meiryo UI" panose="020B0604030504040204" pitchFamily="50" charset="-128"/>
              </a:rPr>
              <a:t>画質がきれい　・　光学ズーム</a:t>
            </a:r>
            <a:endParaRPr lang="en-US" altLang="ja-JP" sz="27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31371" y="2835451"/>
            <a:ext cx="10203469" cy="615549"/>
          </a:xfrm>
          <a:prstGeom prst="rect">
            <a:avLst/>
          </a:prstGeom>
          <a:noFill/>
        </p:spPr>
        <p:txBody>
          <a:bodyPr wrap="none" lIns="121917" tIns="60958" rIns="121917" bIns="60958" rtlCol="0">
            <a:spAutoFit/>
          </a:bodyPr>
          <a:lstStyle/>
          <a:p>
            <a:r>
              <a:rPr lang="en-US" altLang="ja-JP" sz="2700" dirty="0">
                <a:latin typeface="Meiryo UI" panose="020B0604030504040204" pitchFamily="50" charset="-128"/>
                <a:ea typeface="Meiryo UI" panose="020B0604030504040204" pitchFamily="50" charset="-128"/>
              </a:rPr>
              <a:t>〔</a:t>
            </a:r>
            <a:r>
              <a:rPr lang="ja-JP" altLang="en-US" sz="2700" dirty="0">
                <a:latin typeface="Meiryo UI" panose="020B0604030504040204" pitchFamily="50" charset="-128"/>
                <a:ea typeface="Meiryo UI" panose="020B0604030504040204" pitchFamily="50" charset="-128"/>
              </a:rPr>
              <a:t>デメリット</a:t>
            </a:r>
            <a:r>
              <a:rPr lang="en-US" altLang="ja-JP" sz="2700" dirty="0">
                <a:latin typeface="Meiryo UI" panose="020B0604030504040204" pitchFamily="50" charset="-128"/>
                <a:ea typeface="Meiryo UI" panose="020B0604030504040204" pitchFamily="50" charset="-128"/>
              </a:rPr>
              <a:t>〕</a:t>
            </a:r>
            <a:r>
              <a:rPr lang="ja-JP" altLang="en-US" sz="2700" dirty="0">
                <a:latin typeface="Meiryo UI" panose="020B0604030504040204" pitchFamily="50" charset="-128"/>
                <a:ea typeface="Meiryo UI" panose="020B0604030504040204" pitchFamily="50" charset="-128"/>
              </a:rPr>
              <a:t>編集・共有（公開）するには</a:t>
            </a:r>
            <a:r>
              <a:rPr lang="ja-JP" altLang="en-US" sz="3200" dirty="0">
                <a:latin typeface="Meiryo UI" panose="020B0604030504040204" pitchFamily="50" charset="-128"/>
                <a:ea typeface="Meiryo UI" panose="020B0604030504040204" pitchFamily="50" charset="-128"/>
              </a:rPr>
              <a:t>、</a:t>
            </a:r>
            <a:r>
              <a:rPr lang="en-US" altLang="ja-JP" sz="3200" b="1" dirty="0">
                <a:solidFill>
                  <a:srgbClr val="FF0000"/>
                </a:solidFill>
                <a:latin typeface="Meiryo UI" panose="020B0604030504040204" pitchFamily="50" charset="-128"/>
                <a:ea typeface="Meiryo UI" panose="020B0604030504040204" pitchFamily="50" charset="-128"/>
              </a:rPr>
              <a:t>PC</a:t>
            </a:r>
            <a:r>
              <a:rPr lang="ja-JP" altLang="en-US" sz="3200" b="1" dirty="0">
                <a:solidFill>
                  <a:srgbClr val="FF0000"/>
                </a:solidFill>
                <a:latin typeface="Meiryo UI" panose="020B0604030504040204" pitchFamily="50" charset="-128"/>
                <a:ea typeface="Meiryo UI" panose="020B0604030504040204" pitchFamily="50" charset="-128"/>
              </a:rPr>
              <a:t>作業が必要</a:t>
            </a:r>
            <a:endParaRPr lang="en-US" altLang="ja-JP" sz="3200" b="1" dirty="0">
              <a:solidFill>
                <a:srgbClr val="FF0000"/>
              </a:solidFill>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431371" y="4923035"/>
            <a:ext cx="9530808" cy="1107992"/>
          </a:xfrm>
          <a:prstGeom prst="rect">
            <a:avLst/>
          </a:prstGeom>
          <a:noFill/>
        </p:spPr>
        <p:txBody>
          <a:bodyPr wrap="none" lIns="121917" tIns="60958" rIns="121917" bIns="60958" rtlCol="0">
            <a:spAutoFit/>
          </a:bodyPr>
          <a:lstStyle/>
          <a:p>
            <a:r>
              <a:rPr lang="en-US" altLang="ja-JP" sz="2700" dirty="0">
                <a:latin typeface="Meiryo UI" panose="020B0604030504040204" pitchFamily="50" charset="-128"/>
                <a:ea typeface="Meiryo UI" panose="020B0604030504040204" pitchFamily="50" charset="-128"/>
              </a:rPr>
              <a:t>〔</a:t>
            </a:r>
            <a:r>
              <a:rPr lang="ja-JP" altLang="en-US" sz="2700" dirty="0">
                <a:latin typeface="Meiryo UI" panose="020B0604030504040204" pitchFamily="50" charset="-128"/>
                <a:ea typeface="Meiryo UI" panose="020B0604030504040204" pitchFamily="50" charset="-128"/>
              </a:rPr>
              <a:t>メリット</a:t>
            </a:r>
            <a:r>
              <a:rPr lang="en-US" altLang="ja-JP" sz="2700" dirty="0">
                <a:latin typeface="Meiryo UI" panose="020B0604030504040204" pitchFamily="50" charset="-128"/>
                <a:ea typeface="Meiryo UI" panose="020B0604030504040204" pitchFamily="50" charset="-128"/>
              </a:rPr>
              <a:t>〕</a:t>
            </a:r>
            <a:r>
              <a:rPr lang="en-US" altLang="ja-JP" sz="3200" b="1" dirty="0">
                <a:solidFill>
                  <a:srgbClr val="FF0000"/>
                </a:solidFill>
                <a:latin typeface="Meiryo UI" panose="020B0604030504040204" pitchFamily="50" charset="-128"/>
                <a:ea typeface="Meiryo UI" panose="020B0604030504040204" pitchFamily="50" charset="-128"/>
              </a:rPr>
              <a:t>1</a:t>
            </a:r>
            <a:r>
              <a:rPr lang="ja-JP" altLang="en-US" sz="3200" b="1" dirty="0">
                <a:solidFill>
                  <a:srgbClr val="FF0000"/>
                </a:solidFill>
                <a:latin typeface="Meiryo UI" panose="020B0604030504040204" pitchFamily="50" charset="-128"/>
                <a:ea typeface="Meiryo UI" panose="020B0604030504040204" pitchFamily="50" charset="-128"/>
              </a:rPr>
              <a:t>台で撮影・編集・共有（公開）が可能</a:t>
            </a:r>
            <a:endParaRPr lang="en-US" altLang="ja-JP" sz="3200" b="1" dirty="0">
              <a:solidFill>
                <a:srgbClr val="FF0000"/>
              </a:solidFill>
              <a:latin typeface="Meiryo UI" panose="020B0604030504040204" pitchFamily="50" charset="-128"/>
              <a:ea typeface="Meiryo UI" panose="020B0604030504040204" pitchFamily="50" charset="-128"/>
            </a:endParaRPr>
          </a:p>
          <a:p>
            <a:r>
              <a:rPr lang="ja-JP" altLang="en-US" sz="3200" dirty="0">
                <a:latin typeface="Meiryo UI" panose="020B0604030504040204" pitchFamily="50" charset="-128"/>
                <a:ea typeface="Meiryo UI" panose="020B0604030504040204" pitchFamily="50" charset="-128"/>
              </a:rPr>
              <a:t>　　　　　 </a:t>
            </a:r>
            <a:r>
              <a:rPr lang="ja-JP" altLang="en-US" sz="3200" b="1" dirty="0">
                <a:solidFill>
                  <a:srgbClr val="FF0000"/>
                </a:solidFill>
                <a:latin typeface="Meiryo UI" panose="020B0604030504040204" pitchFamily="50" charset="-128"/>
                <a:ea typeface="Meiryo UI" panose="020B0604030504040204" pitchFamily="50" charset="-128"/>
              </a:rPr>
              <a:t>学生も持っている</a:t>
            </a:r>
            <a:r>
              <a:rPr lang="ja-JP" altLang="en-US" sz="2700" dirty="0">
                <a:latin typeface="Meiryo UI" panose="020B0604030504040204" pitchFamily="50" charset="-128"/>
                <a:ea typeface="Meiryo UI" panose="020B0604030504040204" pitchFamily="50" charset="-128"/>
              </a:rPr>
              <a:t>ので様々な活用が可能</a:t>
            </a:r>
            <a:endParaRPr lang="en-US" altLang="ja-JP" sz="2700"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431371" y="6053772"/>
            <a:ext cx="6132442" cy="538605"/>
          </a:xfrm>
          <a:prstGeom prst="rect">
            <a:avLst/>
          </a:prstGeom>
          <a:noFill/>
        </p:spPr>
        <p:txBody>
          <a:bodyPr wrap="none" lIns="121917" tIns="60958" rIns="121917" bIns="60958" rtlCol="0">
            <a:spAutoFit/>
          </a:bodyPr>
          <a:lstStyle/>
          <a:p>
            <a:r>
              <a:rPr lang="en-US" altLang="ja-JP" sz="2700" dirty="0">
                <a:latin typeface="Meiryo UI" panose="020B0604030504040204" pitchFamily="50" charset="-128"/>
                <a:ea typeface="Meiryo UI" panose="020B0604030504040204" pitchFamily="50" charset="-128"/>
              </a:rPr>
              <a:t>〔</a:t>
            </a:r>
            <a:r>
              <a:rPr lang="ja-JP" altLang="en-US" sz="2700" dirty="0">
                <a:latin typeface="Meiryo UI" panose="020B0604030504040204" pitchFamily="50" charset="-128"/>
                <a:ea typeface="Meiryo UI" panose="020B0604030504040204" pitchFamily="50" charset="-128"/>
              </a:rPr>
              <a:t>デメリット</a:t>
            </a:r>
            <a:r>
              <a:rPr lang="en-US" altLang="ja-JP" sz="2700" dirty="0">
                <a:latin typeface="Meiryo UI" panose="020B0604030504040204" pitchFamily="50" charset="-128"/>
                <a:ea typeface="Meiryo UI" panose="020B0604030504040204" pitchFamily="50" charset="-128"/>
              </a:rPr>
              <a:t>〕</a:t>
            </a:r>
            <a:r>
              <a:rPr lang="ja-JP" altLang="en-US" sz="2700" dirty="0">
                <a:latin typeface="Meiryo UI" panose="020B0604030504040204" pitchFamily="50" charset="-128"/>
                <a:ea typeface="Meiryo UI" panose="020B0604030504040204" pitchFamily="50" charset="-128"/>
              </a:rPr>
              <a:t>複雑な編集は出来ない</a:t>
            </a:r>
            <a:endParaRPr lang="en-US" altLang="ja-JP" sz="27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335360" y="778119"/>
            <a:ext cx="1400377" cy="400105"/>
          </a:xfrm>
          <a:prstGeom prst="rect">
            <a:avLst/>
          </a:prstGeom>
          <a:solidFill>
            <a:srgbClr val="002060"/>
          </a:solidFill>
        </p:spPr>
        <p:txBody>
          <a:bodyPr wrap="none" lIns="121917" tIns="60958" rIns="121917" bIns="60958" rtlCol="0">
            <a:spAutoFit/>
          </a:bodyPr>
          <a:lstStyle/>
          <a:p>
            <a:r>
              <a:rPr kumimoji="1" lang="ja-JP" altLang="en-US" dirty="0">
                <a:solidFill>
                  <a:schemeClr val="bg1"/>
                </a:solidFill>
                <a:latin typeface="Meiryo UI" panose="020B0604030504040204" pitchFamily="50" charset="-128"/>
                <a:ea typeface="Meiryo UI" panose="020B0604030504040204" pitchFamily="50" charset="-128"/>
              </a:rPr>
              <a:t>技術指導系</a:t>
            </a:r>
          </a:p>
        </p:txBody>
      </p:sp>
      <p:pic>
        <p:nvPicPr>
          <p:cNvPr id="10" name="図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3862" y="778119"/>
            <a:ext cx="2972934" cy="1981954"/>
          </a:xfrm>
          <a:prstGeom prst="rect">
            <a:avLst/>
          </a:prstGeom>
        </p:spPr>
      </p:pic>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3862" y="3749550"/>
            <a:ext cx="2972934" cy="1981956"/>
          </a:xfrm>
          <a:prstGeom prst="rect">
            <a:avLst/>
          </a:prstGeom>
        </p:spPr>
      </p:pic>
    </p:spTree>
    <p:extLst>
      <p:ext uri="{BB962C8B-B14F-4D97-AF65-F5344CB8AC3E}">
        <p14:creationId xmlns:p14="http://schemas.microsoft.com/office/powerpoint/2010/main" val="9730160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23528" y="843558"/>
            <a:ext cx="8367996" cy="830997"/>
          </a:xfrm>
          <a:prstGeom prst="rect">
            <a:avLst/>
          </a:prstGeom>
          <a:noFill/>
        </p:spPr>
        <p:txBody>
          <a:bodyPr wrap="none" rtlCol="0">
            <a:spAutoFit/>
          </a:bodyPr>
          <a:lstStyle/>
          <a:p>
            <a:r>
              <a:rPr kumimoji="1" lang="ja-JP" altLang="en-US" sz="4800" b="1" dirty="0">
                <a:latin typeface="Meiryo UI" panose="020B0604030504040204" pitchFamily="50" charset="-128"/>
                <a:ea typeface="Meiryo UI" panose="020B0604030504040204" pitchFamily="50" charset="-128"/>
              </a:rPr>
              <a:t>スマホ・タブレットから始めましょう</a:t>
            </a:r>
          </a:p>
        </p:txBody>
      </p:sp>
      <p:pic>
        <p:nvPicPr>
          <p:cNvPr id="5" name="図 4"/>
          <p:cNvPicPr>
            <a:picLocks noChangeAspect="1"/>
          </p:cNvPicPr>
          <p:nvPr/>
        </p:nvPicPr>
        <p:blipFill>
          <a:blip r:embed="rId2"/>
          <a:stretch>
            <a:fillRect/>
          </a:stretch>
        </p:blipFill>
        <p:spPr>
          <a:xfrm>
            <a:off x="528791" y="1666240"/>
            <a:ext cx="4106392" cy="4917687"/>
          </a:xfrm>
          <a:prstGeom prst="rect">
            <a:avLst/>
          </a:prstGeom>
        </p:spPr>
      </p:pic>
      <p:sp>
        <p:nvSpPr>
          <p:cNvPr id="6" name="テキスト ボックス 5"/>
          <p:cNvSpPr txBox="1"/>
          <p:nvPr/>
        </p:nvSpPr>
        <p:spPr>
          <a:xfrm>
            <a:off x="2581987" y="5252721"/>
            <a:ext cx="3361651" cy="677104"/>
          </a:xfrm>
          <a:prstGeom prst="rect">
            <a:avLst/>
          </a:prstGeom>
          <a:noFill/>
        </p:spPr>
        <p:txBody>
          <a:bodyPr wrap="none" lIns="121917" tIns="60958" rIns="121917" bIns="60958" rtlCol="0">
            <a:spAutoFit/>
          </a:bodyPr>
          <a:lstStyle/>
          <a:p>
            <a:r>
              <a:rPr lang="en-US" altLang="ja-JP" dirty="0">
                <a:latin typeface="Meiryo UI" panose="020B0604030504040204" pitchFamily="50" charset="-128"/>
                <a:ea typeface="Meiryo UI" panose="020B0604030504040204" pitchFamily="50" charset="-128"/>
              </a:rPr>
              <a:t>DJI</a:t>
            </a:r>
            <a:r>
              <a:rPr lang="ja-JP" altLang="en-US" dirty="0">
                <a:latin typeface="Meiryo UI" panose="020B0604030504040204" pitchFamily="50" charset="-128"/>
                <a:ea typeface="Meiryo UI" panose="020B0604030504040204" pitchFamily="50" charset="-128"/>
              </a:rPr>
              <a:t>　</a:t>
            </a:r>
            <a:r>
              <a:rPr lang="en-US" altLang="ja-JP" dirty="0">
                <a:latin typeface="Meiryo UI" panose="020B0604030504040204" pitchFamily="50" charset="-128"/>
                <a:ea typeface="Meiryo UI" panose="020B0604030504040204" pitchFamily="50" charset="-128"/>
              </a:rPr>
              <a:t>OSMO</a:t>
            </a:r>
            <a:r>
              <a:rPr lang="ja-JP" altLang="en-US" dirty="0">
                <a:latin typeface="Meiryo UI" panose="020B0604030504040204" pitchFamily="50" charset="-128"/>
                <a:ea typeface="Meiryo UI" panose="020B0604030504040204" pitchFamily="50" charset="-128"/>
              </a:rPr>
              <a:t>　</a:t>
            </a:r>
            <a:r>
              <a:rPr lang="en-US" altLang="ja-JP" dirty="0">
                <a:latin typeface="Meiryo UI" panose="020B0604030504040204" pitchFamily="50" charset="-128"/>
                <a:ea typeface="Meiryo UI" panose="020B0604030504040204" pitchFamily="50" charset="-128"/>
              </a:rPr>
              <a:t>MOBILE 2</a:t>
            </a:r>
          </a:p>
          <a:p>
            <a:r>
              <a:rPr lang="ja-JP" altLang="en-US"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実売価格￥</a:t>
            </a:r>
            <a:r>
              <a:rPr lang="en-US" altLang="ja-JP" sz="1600" dirty="0">
                <a:latin typeface="Meiryo UI" panose="020B0604030504040204" pitchFamily="50" charset="-128"/>
                <a:ea typeface="Meiryo UI" panose="020B0604030504040204" pitchFamily="50" charset="-128"/>
              </a:rPr>
              <a:t>16,800</a:t>
            </a:r>
            <a:r>
              <a:rPr lang="ja-JP" altLang="en-US" sz="1600" dirty="0">
                <a:latin typeface="Meiryo UI" panose="020B0604030504040204" pitchFamily="50" charset="-128"/>
                <a:ea typeface="Meiryo UI" panose="020B0604030504040204" pitchFamily="50" charset="-128"/>
              </a:rPr>
              <a:t>（税込）</a:t>
            </a:r>
            <a:r>
              <a:rPr lang="en-US" altLang="ja-JP" sz="1600" dirty="0">
                <a:latin typeface="Meiryo UI" panose="020B0604030504040204" pitchFamily="50" charset="-128"/>
                <a:ea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5059879" y="2021611"/>
            <a:ext cx="6709523" cy="1785100"/>
          </a:xfrm>
          <a:prstGeom prst="rect">
            <a:avLst/>
          </a:prstGeom>
          <a:noFill/>
        </p:spPr>
        <p:txBody>
          <a:bodyPr wrap="none" lIns="121917" tIns="60958" rIns="121917" bIns="60958" rtlCol="0">
            <a:spAutoFit/>
          </a:bodyPr>
          <a:lstStyle/>
          <a:p>
            <a:r>
              <a:rPr lang="ja-JP" altLang="en-US" sz="3600" dirty="0">
                <a:latin typeface="Meiryo UI" panose="020B0604030504040204" pitchFamily="50" charset="-128"/>
                <a:ea typeface="Meiryo UI" panose="020B0604030504040204" pitchFamily="50" charset="-128"/>
              </a:rPr>
              <a:t>手ブレが気になるときは、</a:t>
            </a:r>
            <a:endParaRPr lang="en-US" altLang="ja-JP" sz="3600" dirty="0">
              <a:latin typeface="Meiryo UI" panose="020B0604030504040204" pitchFamily="50" charset="-128"/>
              <a:ea typeface="Meiryo UI" panose="020B0604030504040204" pitchFamily="50" charset="-128"/>
            </a:endParaRPr>
          </a:p>
          <a:p>
            <a:r>
              <a:rPr lang="ja-JP" altLang="en-US" sz="3600" dirty="0">
                <a:latin typeface="Meiryo UI" panose="020B0604030504040204" pitchFamily="50" charset="-128"/>
                <a:ea typeface="Meiryo UI" panose="020B0604030504040204" pitchFamily="50" charset="-128"/>
              </a:rPr>
              <a:t>スタビライザーを使うと格段に</a:t>
            </a:r>
            <a:endParaRPr lang="en-US" altLang="ja-JP" sz="3600" dirty="0">
              <a:latin typeface="Meiryo UI" panose="020B0604030504040204" pitchFamily="50" charset="-128"/>
              <a:ea typeface="Meiryo UI" panose="020B0604030504040204" pitchFamily="50" charset="-128"/>
            </a:endParaRPr>
          </a:p>
          <a:p>
            <a:r>
              <a:rPr lang="ja-JP" altLang="en-US" sz="3600" dirty="0">
                <a:latin typeface="Meiryo UI" panose="020B0604030504040204" pitchFamily="50" charset="-128"/>
                <a:ea typeface="Meiryo UI" panose="020B0604030504040204" pitchFamily="50" charset="-128"/>
              </a:rPr>
              <a:t>クオリティが上がります</a:t>
            </a:r>
          </a:p>
        </p:txBody>
      </p:sp>
    </p:spTree>
    <p:extLst>
      <p:ext uri="{BB962C8B-B14F-4D97-AF65-F5344CB8AC3E}">
        <p14:creationId xmlns:p14="http://schemas.microsoft.com/office/powerpoint/2010/main" val="24181735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74727" y="1049179"/>
            <a:ext cx="5940082" cy="692493"/>
          </a:xfrm>
          <a:prstGeom prst="rect">
            <a:avLst/>
          </a:prstGeom>
        </p:spPr>
        <p:txBody>
          <a:bodyPr wrap="none" lIns="121917" tIns="60958" rIns="121917" bIns="60958">
            <a:spAutoFit/>
          </a:bodyPr>
          <a:lstStyle/>
          <a:p>
            <a:r>
              <a:rPr lang="en-US" altLang="ja-JP" sz="3700" b="1" dirty="0">
                <a:latin typeface="メイリオ"/>
                <a:ea typeface="メイリオ"/>
                <a:cs typeface="メイリオ"/>
              </a:rPr>
              <a:t>【</a:t>
            </a:r>
            <a:r>
              <a:rPr lang="ja-JP" altLang="en-US" sz="3700" b="1" dirty="0">
                <a:latin typeface="メイリオ"/>
                <a:ea typeface="メイリオ"/>
                <a:cs typeface="メイリオ"/>
              </a:rPr>
              <a:t>撮られる先生側の心得</a:t>
            </a:r>
            <a:r>
              <a:rPr lang="en-US" altLang="ja-JP" sz="3700" b="1" dirty="0">
                <a:latin typeface="メイリオ"/>
                <a:ea typeface="メイリオ"/>
                <a:cs typeface="メイリオ"/>
              </a:rPr>
              <a:t>】</a:t>
            </a:r>
            <a:endParaRPr lang="ja-JP" altLang="en-US" sz="3700" b="1" dirty="0">
              <a:latin typeface="メイリオ"/>
              <a:ea typeface="メイリオ"/>
              <a:cs typeface="メイリオ"/>
            </a:endParaRPr>
          </a:p>
        </p:txBody>
      </p:sp>
      <p:sp>
        <p:nvSpPr>
          <p:cNvPr id="4" name="テキスト ボックス 3"/>
          <p:cNvSpPr txBox="1"/>
          <p:nvPr/>
        </p:nvSpPr>
        <p:spPr>
          <a:xfrm>
            <a:off x="701041" y="2001545"/>
            <a:ext cx="8101925" cy="692493"/>
          </a:xfrm>
          <a:prstGeom prst="rect">
            <a:avLst/>
          </a:prstGeom>
          <a:noFill/>
        </p:spPr>
        <p:txBody>
          <a:bodyPr wrap="none" lIns="121917" tIns="60958" rIns="121917" bIns="60958" rtlCol="0">
            <a:spAutoFit/>
          </a:bodyPr>
          <a:lstStyle/>
          <a:p>
            <a:r>
              <a:rPr lang="ja-JP" altLang="en-US" sz="3700" dirty="0">
                <a:latin typeface="メイリオ"/>
                <a:ea typeface="メイリオ"/>
                <a:cs typeface="メイリオ"/>
              </a:rPr>
              <a:t>普段の</a:t>
            </a:r>
            <a:r>
              <a:rPr lang="en-US" altLang="ja-JP" sz="3700" b="1" dirty="0">
                <a:latin typeface="メイリオ"/>
                <a:ea typeface="メイリオ"/>
                <a:cs typeface="メイリオ"/>
              </a:rPr>
              <a:t>7</a:t>
            </a:r>
            <a:r>
              <a:rPr lang="ja-JP" altLang="en-US" sz="3700" b="1" dirty="0">
                <a:latin typeface="メイリオ"/>
                <a:ea typeface="メイリオ"/>
                <a:cs typeface="メイリオ"/>
              </a:rPr>
              <a:t>割くらいのスピード</a:t>
            </a:r>
            <a:r>
              <a:rPr lang="ja-JP" altLang="en-US" sz="3700" dirty="0">
                <a:latin typeface="メイリオ"/>
                <a:ea typeface="メイリオ"/>
                <a:cs typeface="メイリオ"/>
              </a:rPr>
              <a:t>で話そう</a:t>
            </a:r>
          </a:p>
        </p:txBody>
      </p:sp>
      <p:sp>
        <p:nvSpPr>
          <p:cNvPr id="6" name="テキスト ボックス 5"/>
          <p:cNvSpPr txBox="1"/>
          <p:nvPr/>
        </p:nvSpPr>
        <p:spPr>
          <a:xfrm>
            <a:off x="701041" y="3095437"/>
            <a:ext cx="9498748" cy="692493"/>
          </a:xfrm>
          <a:prstGeom prst="rect">
            <a:avLst/>
          </a:prstGeom>
          <a:noFill/>
        </p:spPr>
        <p:txBody>
          <a:bodyPr wrap="none" lIns="121917" tIns="60958" rIns="121917" bIns="60958" rtlCol="0">
            <a:spAutoFit/>
          </a:bodyPr>
          <a:lstStyle/>
          <a:p>
            <a:r>
              <a:rPr lang="ja-JP" altLang="en-US" sz="3700" dirty="0">
                <a:latin typeface="メイリオ"/>
                <a:ea typeface="メイリオ"/>
                <a:cs typeface="メイリオ"/>
              </a:rPr>
              <a:t>具体的に説明（</a:t>
            </a:r>
            <a:r>
              <a:rPr lang="ja-JP" altLang="en-US" sz="3700" b="1" dirty="0">
                <a:latin typeface="メイリオ"/>
                <a:ea typeface="メイリオ"/>
                <a:cs typeface="メイリオ"/>
              </a:rPr>
              <a:t>こう、ここ、これ　は</a:t>
            </a:r>
            <a:r>
              <a:rPr lang="en-US" altLang="ja-JP" sz="3700" b="1" dirty="0">
                <a:latin typeface="メイリオ"/>
                <a:ea typeface="メイリオ"/>
                <a:cs typeface="メイリオ"/>
              </a:rPr>
              <a:t>NG</a:t>
            </a:r>
            <a:r>
              <a:rPr lang="ja-JP" altLang="en-US" sz="3700" dirty="0">
                <a:latin typeface="メイリオ"/>
                <a:ea typeface="メイリオ"/>
                <a:cs typeface="メイリオ"/>
              </a:rPr>
              <a:t>）</a:t>
            </a:r>
          </a:p>
        </p:txBody>
      </p:sp>
      <p:sp>
        <p:nvSpPr>
          <p:cNvPr id="7" name="テキスト ボックス 6"/>
          <p:cNvSpPr txBox="1"/>
          <p:nvPr/>
        </p:nvSpPr>
        <p:spPr>
          <a:xfrm>
            <a:off x="701041" y="5334025"/>
            <a:ext cx="6889059" cy="692493"/>
          </a:xfrm>
          <a:prstGeom prst="rect">
            <a:avLst/>
          </a:prstGeom>
          <a:noFill/>
        </p:spPr>
        <p:txBody>
          <a:bodyPr wrap="none" lIns="121917" tIns="60958" rIns="121917" bIns="60958" rtlCol="0">
            <a:spAutoFit/>
          </a:bodyPr>
          <a:lstStyle/>
          <a:p>
            <a:r>
              <a:rPr lang="ja-JP" altLang="en-US" sz="3700" b="1" dirty="0">
                <a:latin typeface="メイリオ"/>
                <a:ea typeface="メイリオ"/>
                <a:cs typeface="メイリオ"/>
              </a:rPr>
              <a:t>擬音やリズム・テンポも大切に</a:t>
            </a:r>
            <a:endParaRPr lang="ja-JP" altLang="en-US" sz="3700" dirty="0">
              <a:latin typeface="メイリオ"/>
              <a:ea typeface="メイリオ"/>
              <a:cs typeface="メイリオ"/>
            </a:endParaRPr>
          </a:p>
        </p:txBody>
      </p:sp>
      <p:sp>
        <p:nvSpPr>
          <p:cNvPr id="8" name="テキスト ボックス 7"/>
          <p:cNvSpPr txBox="1"/>
          <p:nvPr/>
        </p:nvSpPr>
        <p:spPr>
          <a:xfrm>
            <a:off x="701040" y="4213037"/>
            <a:ext cx="5465593" cy="692493"/>
          </a:xfrm>
          <a:prstGeom prst="rect">
            <a:avLst/>
          </a:prstGeom>
          <a:noFill/>
        </p:spPr>
        <p:txBody>
          <a:bodyPr wrap="none" lIns="121917" tIns="60958" rIns="121917" bIns="60958" rtlCol="0">
            <a:spAutoFit/>
          </a:bodyPr>
          <a:lstStyle/>
          <a:p>
            <a:r>
              <a:rPr lang="ja-JP" altLang="en-US" sz="3700" b="1" dirty="0">
                <a:latin typeface="メイリオ"/>
                <a:ea typeface="メイリオ"/>
                <a:cs typeface="メイリオ"/>
              </a:rPr>
              <a:t>重要な部分は強調・反復</a:t>
            </a:r>
            <a:endParaRPr lang="ja-JP" altLang="en-US" sz="3700" dirty="0">
              <a:latin typeface="メイリオ"/>
              <a:ea typeface="メイリオ"/>
              <a:cs typeface="メイリオ"/>
            </a:endParaRPr>
          </a:p>
        </p:txBody>
      </p:sp>
    </p:spTree>
    <p:extLst>
      <p:ext uri="{BB962C8B-B14F-4D97-AF65-F5344CB8AC3E}">
        <p14:creationId xmlns:p14="http://schemas.microsoft.com/office/powerpoint/2010/main" val="34139428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74727" y="1049179"/>
            <a:ext cx="4042126" cy="692493"/>
          </a:xfrm>
          <a:prstGeom prst="rect">
            <a:avLst/>
          </a:prstGeom>
        </p:spPr>
        <p:txBody>
          <a:bodyPr wrap="none" lIns="121917" tIns="60958" rIns="121917" bIns="60958">
            <a:spAutoFit/>
          </a:bodyPr>
          <a:lstStyle/>
          <a:p>
            <a:r>
              <a:rPr lang="en-US" altLang="ja-JP" sz="3700" b="1" dirty="0">
                <a:latin typeface="Meiryo UI" panose="020B0604030504040204" pitchFamily="50" charset="-128"/>
                <a:ea typeface="Meiryo UI" panose="020B0604030504040204" pitchFamily="50" charset="-128"/>
              </a:rPr>
              <a:t>【</a:t>
            </a:r>
            <a:r>
              <a:rPr lang="ja-JP" altLang="en-US" sz="3700" b="1" dirty="0">
                <a:latin typeface="Meiryo UI" panose="020B0604030504040204" pitchFamily="50" charset="-128"/>
                <a:ea typeface="Meiryo UI" panose="020B0604030504040204" pitchFamily="50" charset="-128"/>
              </a:rPr>
              <a:t>撮る側の心得</a:t>
            </a:r>
            <a:r>
              <a:rPr lang="en-US" altLang="ja-JP" sz="3700" b="1" dirty="0">
                <a:latin typeface="Meiryo UI" panose="020B0604030504040204" pitchFamily="50" charset="-128"/>
                <a:ea typeface="Meiryo UI" panose="020B0604030504040204" pitchFamily="50" charset="-128"/>
              </a:rPr>
              <a:t>】</a:t>
            </a:r>
            <a:endParaRPr lang="ja-JP" altLang="en-US" sz="3700" b="1" dirty="0"/>
          </a:p>
        </p:txBody>
      </p:sp>
      <p:sp>
        <p:nvSpPr>
          <p:cNvPr id="4" name="テキスト ボックス 3"/>
          <p:cNvSpPr txBox="1"/>
          <p:nvPr/>
        </p:nvSpPr>
        <p:spPr>
          <a:xfrm>
            <a:off x="701040" y="2001546"/>
            <a:ext cx="3567637" cy="784826"/>
          </a:xfrm>
          <a:prstGeom prst="rect">
            <a:avLst/>
          </a:prstGeom>
          <a:noFill/>
        </p:spPr>
        <p:txBody>
          <a:bodyPr wrap="none" lIns="121917" tIns="60958" rIns="121917" bIns="60958" rtlCol="0">
            <a:spAutoFit/>
          </a:bodyPr>
          <a:lstStyle/>
          <a:p>
            <a:r>
              <a:rPr lang="ja-JP" altLang="en-US" sz="4300" b="1" dirty="0">
                <a:latin typeface="Meiryo UI" panose="020B0604030504040204" pitchFamily="50" charset="-128"/>
                <a:ea typeface="Meiryo UI" panose="020B0604030504040204" pitchFamily="50" charset="-128"/>
              </a:rPr>
              <a:t>手元のアップ</a:t>
            </a:r>
          </a:p>
        </p:txBody>
      </p:sp>
      <p:sp>
        <p:nvSpPr>
          <p:cNvPr id="6" name="テキスト ボックス 5"/>
          <p:cNvSpPr txBox="1"/>
          <p:nvPr/>
        </p:nvSpPr>
        <p:spPr>
          <a:xfrm>
            <a:off x="701040" y="3095438"/>
            <a:ext cx="3554813" cy="784826"/>
          </a:xfrm>
          <a:prstGeom prst="rect">
            <a:avLst/>
          </a:prstGeom>
          <a:noFill/>
        </p:spPr>
        <p:txBody>
          <a:bodyPr wrap="none" lIns="121917" tIns="60958" rIns="121917" bIns="60958" rtlCol="0">
            <a:spAutoFit/>
          </a:bodyPr>
          <a:lstStyle/>
          <a:p>
            <a:r>
              <a:rPr lang="ja-JP" altLang="en-US" sz="4300" b="1" dirty="0">
                <a:latin typeface="Meiryo UI" panose="020B0604030504040204" pitchFamily="50" charset="-128"/>
                <a:ea typeface="Meiryo UI" panose="020B0604030504040204" pitchFamily="50" charset="-128"/>
              </a:rPr>
              <a:t>様々な角度で</a:t>
            </a:r>
          </a:p>
        </p:txBody>
      </p:sp>
      <p:sp>
        <p:nvSpPr>
          <p:cNvPr id="8" name="テキスト ボックス 7"/>
          <p:cNvSpPr txBox="1"/>
          <p:nvPr/>
        </p:nvSpPr>
        <p:spPr>
          <a:xfrm>
            <a:off x="701041" y="4213038"/>
            <a:ext cx="4657679" cy="784826"/>
          </a:xfrm>
          <a:prstGeom prst="rect">
            <a:avLst/>
          </a:prstGeom>
          <a:noFill/>
        </p:spPr>
        <p:txBody>
          <a:bodyPr wrap="none" lIns="121917" tIns="60958" rIns="121917" bIns="60958" rtlCol="0">
            <a:spAutoFit/>
          </a:bodyPr>
          <a:lstStyle/>
          <a:p>
            <a:r>
              <a:rPr lang="ja-JP" altLang="en-US" sz="4300" b="1" dirty="0">
                <a:latin typeface="Meiryo UI" panose="020B0604030504040204" pitchFamily="50" charset="-128"/>
                <a:ea typeface="Meiryo UI" panose="020B0604030504040204" pitchFamily="50" charset="-128"/>
              </a:rPr>
              <a:t>音声にこだわろう</a:t>
            </a:r>
            <a:endParaRPr lang="ja-JP" altLang="en-US" sz="4300"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5322957" y="3224695"/>
            <a:ext cx="4511171" cy="523220"/>
          </a:xfrm>
          <a:prstGeom prst="rect">
            <a:avLst/>
          </a:prstGeom>
          <a:noFill/>
        </p:spPr>
        <p:txBody>
          <a:bodyPr wrap="none" rtlCol="0">
            <a:spAutoFit/>
          </a:bodyPr>
          <a:lstStyle/>
          <a:p>
            <a:r>
              <a:rPr lang="ja-JP" altLang="en-US" sz="2800" dirty="0">
                <a:solidFill>
                  <a:srgbClr val="FF6600"/>
                </a:solidFill>
                <a:latin typeface="Meiryo UI" panose="020B0604030504040204" pitchFamily="50" charset="-128"/>
                <a:ea typeface="Meiryo UI" panose="020B0604030504040204" pitchFamily="50" charset="-128"/>
                <a:cs typeface="メイリオ"/>
              </a:rPr>
              <a:t>前・後・左右・上下　引き・寄り</a:t>
            </a:r>
            <a:endParaRPr kumimoji="1" lang="ja-JP" altLang="en-US" sz="2800" dirty="0">
              <a:solidFill>
                <a:srgbClr val="FF6600"/>
              </a:solidFill>
              <a:latin typeface="Meiryo UI" panose="020B0604030504040204" pitchFamily="50" charset="-128"/>
              <a:ea typeface="Meiryo UI" panose="020B0604030504040204" pitchFamily="50" charset="-128"/>
              <a:cs typeface="メイリオ"/>
            </a:endParaRPr>
          </a:p>
        </p:txBody>
      </p:sp>
      <p:pic>
        <p:nvPicPr>
          <p:cNvPr id="9" name="図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33858" y="4434008"/>
            <a:ext cx="2314575" cy="1308369"/>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79660" y="4282632"/>
            <a:ext cx="1474372" cy="1459745"/>
          </a:xfrm>
          <a:prstGeom prst="rect">
            <a:avLst/>
          </a:prstGeom>
        </p:spPr>
      </p:pic>
      <p:sp>
        <p:nvSpPr>
          <p:cNvPr id="11" name="テキスト ボックス 10"/>
          <p:cNvSpPr txBox="1"/>
          <p:nvPr/>
        </p:nvSpPr>
        <p:spPr>
          <a:xfrm>
            <a:off x="8119131" y="5742377"/>
            <a:ext cx="1429302" cy="307777"/>
          </a:xfrm>
          <a:prstGeom prst="rect">
            <a:avLst/>
          </a:prstGeom>
          <a:noFill/>
        </p:spPr>
        <p:txBody>
          <a:bodyPr wrap="none" rtlCol="0">
            <a:spAutoFit/>
          </a:bodyPr>
          <a:lstStyle/>
          <a:p>
            <a:r>
              <a:rPr kumimoji="1" lang="ja-JP" altLang="en-US" sz="1400" dirty="0">
                <a:latin typeface="Meiryo UI" panose="020B0604030504040204" pitchFamily="50" charset="-128"/>
                <a:ea typeface="Meiryo UI" panose="020B0604030504040204" pitchFamily="50" charset="-128"/>
              </a:rPr>
              <a:t>出典：</a:t>
            </a:r>
            <a:r>
              <a:rPr kumimoji="1" lang="en-US" altLang="ja-JP" sz="1400" dirty="0">
                <a:latin typeface="Meiryo UI" panose="020B0604030504040204" pitchFamily="50" charset="-128"/>
                <a:ea typeface="Meiryo UI" panose="020B0604030504040204" pitchFamily="50" charset="-128"/>
              </a:rPr>
              <a:t>Amazon</a:t>
            </a:r>
            <a:endParaRPr kumimoji="1" lang="ja-JP" altLang="en-US" sz="14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6247602" y="5742377"/>
            <a:ext cx="1429302" cy="307777"/>
          </a:xfrm>
          <a:prstGeom prst="rect">
            <a:avLst/>
          </a:prstGeom>
          <a:noFill/>
        </p:spPr>
        <p:txBody>
          <a:bodyPr wrap="none" rtlCol="0">
            <a:spAutoFit/>
          </a:bodyPr>
          <a:lstStyle/>
          <a:p>
            <a:r>
              <a:rPr kumimoji="1" lang="ja-JP" altLang="en-US" sz="1400" dirty="0">
                <a:latin typeface="Meiryo UI" panose="020B0604030504040204" pitchFamily="50" charset="-128"/>
                <a:ea typeface="Meiryo UI" panose="020B0604030504040204" pitchFamily="50" charset="-128"/>
              </a:rPr>
              <a:t>出典：</a:t>
            </a:r>
            <a:r>
              <a:rPr kumimoji="1" lang="en-US" altLang="ja-JP" sz="1400" dirty="0">
                <a:latin typeface="Meiryo UI" panose="020B0604030504040204" pitchFamily="50" charset="-128"/>
                <a:ea typeface="Meiryo UI" panose="020B0604030504040204" pitchFamily="50" charset="-128"/>
              </a:rPr>
              <a:t>Amazon</a:t>
            </a:r>
            <a:endParaRPr kumimoji="1" lang="ja-JP" altLang="en-US" sz="140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7899" y="3880264"/>
            <a:ext cx="1819275" cy="1819275"/>
          </a:xfrm>
          <a:prstGeom prst="rect">
            <a:avLst/>
          </a:prstGeom>
        </p:spPr>
      </p:pic>
      <p:sp>
        <p:nvSpPr>
          <p:cNvPr id="13" name="テキスト ボックス 12"/>
          <p:cNvSpPr txBox="1"/>
          <p:nvPr/>
        </p:nvSpPr>
        <p:spPr>
          <a:xfrm>
            <a:off x="9890781" y="5742377"/>
            <a:ext cx="1429302" cy="307777"/>
          </a:xfrm>
          <a:prstGeom prst="rect">
            <a:avLst/>
          </a:prstGeom>
          <a:noFill/>
        </p:spPr>
        <p:txBody>
          <a:bodyPr wrap="none" rtlCol="0">
            <a:spAutoFit/>
          </a:bodyPr>
          <a:lstStyle/>
          <a:p>
            <a:r>
              <a:rPr kumimoji="1" lang="ja-JP" altLang="en-US" sz="1400" dirty="0">
                <a:latin typeface="Meiryo UI" panose="020B0604030504040204" pitchFamily="50" charset="-128"/>
                <a:ea typeface="Meiryo UI" panose="020B0604030504040204" pitchFamily="50" charset="-128"/>
              </a:rPr>
              <a:t>出典：</a:t>
            </a:r>
            <a:r>
              <a:rPr kumimoji="1" lang="en-US" altLang="ja-JP" sz="1400" dirty="0">
                <a:latin typeface="Meiryo UI" panose="020B0604030504040204" pitchFamily="50" charset="-128"/>
                <a:ea typeface="Meiryo UI" panose="020B0604030504040204" pitchFamily="50" charset="-128"/>
              </a:rPr>
              <a:t>Amazon</a:t>
            </a: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25278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CD84F-5C95-EC43-B923-FAE8BE7F65DA}"/>
              </a:ext>
            </a:extLst>
          </p:cNvPr>
          <p:cNvSpPr>
            <a:spLocks noGrp="1"/>
          </p:cNvSpPr>
          <p:nvPr>
            <p:ph type="title"/>
          </p:nvPr>
        </p:nvSpPr>
        <p:spPr/>
        <p:txBody>
          <a:bodyPr>
            <a:normAutofit/>
          </a:bodyPr>
          <a:lstStyle/>
          <a:p>
            <a:r>
              <a:rPr lang="ja-JP" altLang="en-US"/>
              <a:t>最終課題</a:t>
            </a:r>
            <a:endParaRPr lang="en-US" dirty="0"/>
          </a:p>
        </p:txBody>
      </p:sp>
      <p:sp>
        <p:nvSpPr>
          <p:cNvPr id="3" name="Content Placeholder 2">
            <a:extLst>
              <a:ext uri="{FF2B5EF4-FFF2-40B4-BE49-F238E27FC236}">
                <a16:creationId xmlns:a16="http://schemas.microsoft.com/office/drawing/2014/main" id="{F2920C6B-57D6-CB4A-8A51-0E615FF0FEF8}"/>
              </a:ext>
            </a:extLst>
          </p:cNvPr>
          <p:cNvSpPr>
            <a:spLocks noGrp="1"/>
          </p:cNvSpPr>
          <p:nvPr>
            <p:ph idx="1"/>
          </p:nvPr>
        </p:nvSpPr>
        <p:spPr/>
        <p:txBody>
          <a:bodyPr/>
          <a:lstStyle/>
          <a:p>
            <a:r>
              <a:rPr lang="ja-JP" altLang="en-US"/>
              <a:t>締切：</a:t>
            </a:r>
            <a:r>
              <a:rPr lang="en-US" altLang="ja-JP" dirty="0"/>
              <a:t>2019</a:t>
            </a:r>
            <a:r>
              <a:rPr lang="ja-JP" altLang="en-US"/>
              <a:t>年</a:t>
            </a:r>
            <a:r>
              <a:rPr lang="en-US" altLang="ja-JP" dirty="0"/>
              <a:t>1</a:t>
            </a:r>
            <a:r>
              <a:rPr lang="ja-JP" altLang="en-US"/>
              <a:t>月</a:t>
            </a:r>
            <a:r>
              <a:rPr lang="en-US" altLang="ja-JP" dirty="0"/>
              <a:t>31</a:t>
            </a:r>
            <a:r>
              <a:rPr lang="ja-JP" altLang="en-US"/>
              <a:t>日（木）</a:t>
            </a:r>
            <a:endParaRPr lang="en-US" altLang="ja-JP" dirty="0"/>
          </a:p>
          <a:p>
            <a:r>
              <a:rPr lang="ja-JP" altLang="en-US"/>
              <a:t>最終課題を提出することにより「</a:t>
            </a:r>
            <a:r>
              <a:rPr lang="ja-JP" altLang="en-US">
                <a:latin typeface="Meiryo UI" panose="020B0604030504040204" pitchFamily="50" charset="-128"/>
                <a:ea typeface="Meiryo UI" panose="020B0604030504040204" pitchFamily="50" charset="-128"/>
              </a:rPr>
              <a:t>動画教材活用講師 認定証</a:t>
            </a:r>
            <a:r>
              <a:rPr lang="ja-JP" altLang="en-US"/>
              <a:t>」を授与</a:t>
            </a:r>
            <a:endParaRPr lang="en-US" altLang="ja-JP" dirty="0"/>
          </a:p>
          <a:p>
            <a:r>
              <a:rPr lang="ja-JP" altLang="en-US"/>
              <a:t>最終課題の内容</a:t>
            </a:r>
            <a:r>
              <a:rPr lang="en-US" altLang="ja-JP" dirty="0"/>
              <a:t>(*</a:t>
            </a:r>
            <a:r>
              <a:rPr lang="ja-JP" altLang="en-US"/>
              <a:t>必須</a:t>
            </a:r>
            <a:r>
              <a:rPr lang="en-US" altLang="ja-JP" dirty="0"/>
              <a:t>)</a:t>
            </a:r>
          </a:p>
          <a:p>
            <a:pPr lvl="1"/>
            <a:r>
              <a:rPr lang="en-US" dirty="0" err="1">
                <a:latin typeface="Meiryo UI" panose="020B0604030504040204" pitchFamily="50" charset="-128"/>
                <a:ea typeface="Meiryo UI" panose="020B0604030504040204" pitchFamily="50" charset="-128"/>
              </a:rPr>
              <a:t>授業用に作成した動画教材</a:t>
            </a:r>
            <a:r>
              <a:rPr lang="en-US" dirty="0">
                <a:latin typeface="Meiryo UI" panose="020B0604030504040204" pitchFamily="50" charset="-128"/>
                <a:ea typeface="Meiryo UI" panose="020B0604030504040204" pitchFamily="50" charset="-128"/>
              </a:rPr>
              <a:t>*(</a:t>
            </a:r>
            <a:r>
              <a:rPr lang="ja-JP" altLang="en-US">
                <a:latin typeface="Meiryo UI" panose="020B0604030504040204" pitchFamily="50" charset="-128"/>
                <a:ea typeface="Meiryo UI" panose="020B0604030504040204" pitchFamily="50" charset="-128"/>
              </a:rPr>
              <a:t>動画教材の</a:t>
            </a:r>
            <a:r>
              <a:rPr lang="en-US" altLang="ja-JP" dirty="0">
                <a:latin typeface="Meiryo UI" panose="020B0604030504040204" pitchFamily="50" charset="-128"/>
                <a:ea typeface="Meiryo UI" panose="020B0604030504040204" pitchFamily="50" charset="-128"/>
              </a:rPr>
              <a:t>URL</a:t>
            </a:r>
            <a:r>
              <a:rPr lang="en-US" dirty="0">
                <a:latin typeface="Meiryo UI" panose="020B0604030504040204" pitchFamily="50" charset="-128"/>
                <a:ea typeface="Meiryo UI" panose="020B0604030504040204" pitchFamily="50" charset="-128"/>
              </a:rPr>
              <a:t>)</a:t>
            </a:r>
          </a:p>
          <a:p>
            <a:pPr lvl="1"/>
            <a:r>
              <a:rPr lang="en-US" dirty="0" err="1">
                <a:latin typeface="Meiryo UI" panose="020B0604030504040204" pitchFamily="50" charset="-128"/>
                <a:ea typeface="Meiryo UI" panose="020B0604030504040204" pitchFamily="50" charset="-128"/>
              </a:rPr>
              <a:t>授業用動画を制作した振り返り、または、授業で動画を活用した振り返り</a:t>
            </a:r>
            <a:r>
              <a:rPr lang="en-US" dirty="0">
                <a:latin typeface="Meiryo UI" panose="020B0604030504040204" pitchFamily="50" charset="-128"/>
                <a:ea typeface="Meiryo UI" panose="020B0604030504040204" pitchFamily="50" charset="-128"/>
              </a:rPr>
              <a:t>*</a:t>
            </a:r>
            <a:r>
              <a:rPr lang="ja-JP" altLang="en-US">
                <a:latin typeface="Meiryo UI" panose="020B0604030504040204" pitchFamily="50" charset="-128"/>
                <a:ea typeface="Meiryo UI" panose="020B0604030504040204" pitchFamily="50" charset="-128"/>
              </a:rPr>
              <a:t>　　　</a:t>
            </a:r>
            <a:r>
              <a:rPr lang="en-US" dirty="0">
                <a:latin typeface="Meiryo UI" panose="020B0604030504040204" pitchFamily="50" charset="-128"/>
                <a:ea typeface="Meiryo UI" panose="020B0604030504040204" pitchFamily="50" charset="-128"/>
              </a:rPr>
              <a:t>(</a:t>
            </a:r>
            <a:r>
              <a:rPr lang="ja-JP" altLang="en-US">
                <a:latin typeface="Meiryo UI" panose="020B0604030504040204" pitchFamily="50" charset="-128"/>
                <a:ea typeface="Meiryo UI" panose="020B0604030504040204" pitchFamily="50" charset="-128"/>
              </a:rPr>
              <a:t>テンプレート使用</a:t>
            </a:r>
            <a:r>
              <a:rPr lang="en-US" dirty="0">
                <a:latin typeface="Meiryo UI" panose="020B0604030504040204" pitchFamily="50" charset="-128"/>
                <a:ea typeface="Meiryo UI" panose="020B0604030504040204" pitchFamily="50" charset="-128"/>
              </a:rPr>
              <a:t>)</a:t>
            </a:r>
          </a:p>
          <a:p>
            <a:pPr lvl="1"/>
            <a:r>
              <a:rPr lang="en-US" dirty="0" err="1">
                <a:latin typeface="Meiryo UI" panose="020B0604030504040204" pitchFamily="50" charset="-128"/>
                <a:ea typeface="Meiryo UI" panose="020B0604030504040204" pitchFamily="50" charset="-128"/>
              </a:rPr>
              <a:t>指導案シート</a:t>
            </a:r>
            <a:r>
              <a:rPr lang="en-US" dirty="0">
                <a:latin typeface="Meiryo UI" panose="020B0604030504040204" pitchFamily="50" charset="-128"/>
                <a:ea typeface="Meiryo UI" panose="020B0604030504040204" pitchFamily="50" charset="-128"/>
              </a:rPr>
              <a:t>*(</a:t>
            </a:r>
            <a:r>
              <a:rPr lang="ja-JP" altLang="en-US">
                <a:latin typeface="Meiryo UI" panose="020B0604030504040204" pitchFamily="50" charset="-128"/>
                <a:ea typeface="Meiryo UI" panose="020B0604030504040204" pitchFamily="50" charset="-128"/>
              </a:rPr>
              <a:t>テンプレート使用</a:t>
            </a:r>
            <a:r>
              <a:rPr lang="en-US" dirty="0">
                <a:latin typeface="Meiryo UI" panose="020B0604030504040204" pitchFamily="50" charset="-128"/>
                <a:ea typeface="Meiryo UI" panose="020B0604030504040204" pitchFamily="50" charset="-128"/>
              </a:rPr>
              <a:t>)</a:t>
            </a:r>
          </a:p>
          <a:p>
            <a:pPr lvl="1"/>
            <a:r>
              <a:rPr lang="en-US" dirty="0" err="1">
                <a:latin typeface="Meiryo UI" panose="020B0604030504040204" pitchFamily="50" charset="-128"/>
                <a:ea typeface="Meiryo UI" panose="020B0604030504040204" pitchFamily="50" charset="-128"/>
              </a:rPr>
              <a:t>学生が動画教材を活用している動画・写真</a:t>
            </a:r>
            <a:r>
              <a:rPr lang="en-US" dirty="0">
                <a:latin typeface="Meiryo UI" panose="020B0604030504040204" pitchFamily="50" charset="-128"/>
                <a:ea typeface="Meiryo UI" panose="020B0604030504040204" pitchFamily="50" charset="-128"/>
              </a:rPr>
              <a:t>(</a:t>
            </a:r>
            <a:r>
              <a:rPr lang="ja-JP" altLang="en-US">
                <a:latin typeface="Meiryo UI" panose="020B0604030504040204" pitchFamily="50" charset="-128"/>
                <a:ea typeface="Meiryo UI" panose="020B0604030504040204" pitchFamily="50" charset="-128"/>
              </a:rPr>
              <a:t>動画の場合は</a:t>
            </a:r>
            <a:r>
              <a:rPr lang="en-US" altLang="ja-JP" dirty="0">
                <a:latin typeface="Meiryo UI" panose="020B0604030504040204" pitchFamily="50" charset="-128"/>
                <a:ea typeface="Meiryo UI" panose="020B0604030504040204" pitchFamily="50" charset="-128"/>
              </a:rPr>
              <a:t>URL</a:t>
            </a:r>
            <a:r>
              <a:rPr lang="en-US" dirty="0">
                <a:latin typeface="Meiryo UI" panose="020B0604030504040204" pitchFamily="50" charset="-128"/>
                <a:ea typeface="Meiryo UI" panose="020B0604030504040204" pitchFamily="50" charset="-128"/>
              </a:rPr>
              <a:t>)</a:t>
            </a:r>
          </a:p>
          <a:p>
            <a:pPr lvl="1"/>
            <a:r>
              <a:rPr lang="en-US" dirty="0" err="1">
                <a:latin typeface="Meiryo UI" panose="020B0604030504040204" pitchFamily="50" charset="-128"/>
                <a:ea typeface="Meiryo UI" panose="020B0604030504040204" pitchFamily="50" charset="-128"/>
              </a:rPr>
              <a:t>学生の感想</a:t>
            </a:r>
            <a:r>
              <a:rPr lang="en-US" dirty="0">
                <a:latin typeface="Meiryo UI" panose="020B0604030504040204" pitchFamily="50" charset="-128"/>
                <a:ea typeface="Meiryo UI" panose="020B0604030504040204" pitchFamily="50" charset="-128"/>
              </a:rPr>
              <a:t>(</a:t>
            </a:r>
            <a:r>
              <a:rPr lang="ja-JP" altLang="en-US">
                <a:latin typeface="Meiryo UI" panose="020B0604030504040204" pitchFamily="50" charset="-128"/>
                <a:ea typeface="Meiryo UI" panose="020B0604030504040204" pitchFamily="50" charset="-128"/>
              </a:rPr>
              <a:t>フォーマット自由</a:t>
            </a:r>
            <a:r>
              <a:rPr lang="en-US" dirty="0">
                <a:latin typeface="Meiryo UI" panose="020B0604030504040204" pitchFamily="50" charset="-128"/>
                <a:ea typeface="Meiryo UI" panose="020B0604030504040204" pitchFamily="50" charset="-128"/>
              </a:rPr>
              <a:t>)</a:t>
            </a:r>
          </a:p>
          <a:p>
            <a:r>
              <a:rPr lang="ja-JP" altLang="en-US"/>
              <a:t>提出方法：</a:t>
            </a:r>
            <a:endParaRPr lang="en-US" altLang="ja-JP" dirty="0"/>
          </a:p>
          <a:p>
            <a:pPr lvl="1"/>
            <a:r>
              <a:rPr lang="en-US" altLang="ja-JP" dirty="0"/>
              <a:t>aca@dhw.co.jp</a:t>
            </a:r>
            <a:r>
              <a:rPr lang="ja-JP" altLang="en-US"/>
              <a:t>へメールで提出</a:t>
            </a:r>
            <a:endParaRPr lang="en-US" altLang="ja-JP" dirty="0"/>
          </a:p>
          <a:p>
            <a:pPr lvl="1"/>
            <a:endParaRPr lang="en-US" dirty="0"/>
          </a:p>
        </p:txBody>
      </p:sp>
    </p:spTree>
    <p:extLst>
      <p:ext uri="{BB962C8B-B14F-4D97-AF65-F5344CB8AC3E}">
        <p14:creationId xmlns:p14="http://schemas.microsoft.com/office/powerpoint/2010/main" val="31418003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ph type="title"/>
          </p:nvPr>
        </p:nvSpPr>
        <p:spPr>
          <a:xfrm>
            <a:off x="838200" y="2579687"/>
            <a:ext cx="10515600" cy="1325563"/>
          </a:xfrm>
        </p:spPr>
        <p:txBody>
          <a:bodyPr/>
          <a:lstStyle/>
          <a:p>
            <a:pPr lvl="0" algn="ctr"/>
            <a:r>
              <a:rPr lang="ja-JP" altLang="en-US" u="sng" dirty="0">
                <a:latin typeface="Meiryo UI" panose="020B0604030504040204" pitchFamily="50" charset="-128"/>
                <a:ea typeface="Meiryo UI" panose="020B0604030504040204" pitchFamily="50" charset="-128"/>
                <a:cs typeface="メイリオ"/>
              </a:rPr>
              <a:t>動画の活用</a:t>
            </a:r>
            <a:endParaRPr lang="ja-JP" altLang="ja-JP" u="sng" dirty="0">
              <a:latin typeface="Meiryo UI" panose="020B0604030504040204" pitchFamily="50" charset="-128"/>
              <a:ea typeface="Meiryo UI" panose="020B0604030504040204" pitchFamily="50" charset="-128"/>
              <a:cs typeface="メイリオ"/>
            </a:endParaRPr>
          </a:p>
        </p:txBody>
      </p:sp>
      <p:sp>
        <p:nvSpPr>
          <p:cNvPr id="4" name="正方形/長方形 3"/>
          <p:cNvSpPr/>
          <p:nvPr/>
        </p:nvSpPr>
        <p:spPr>
          <a:xfrm>
            <a:off x="5515482" y="2010300"/>
            <a:ext cx="1135247" cy="769441"/>
          </a:xfrm>
          <a:prstGeom prst="rect">
            <a:avLst/>
          </a:prstGeom>
        </p:spPr>
        <p:txBody>
          <a:bodyPr wrap="none">
            <a:spAutoFit/>
          </a:bodyPr>
          <a:lstStyle/>
          <a:p>
            <a:r>
              <a:rPr kumimoji="1" lang="en-US" altLang="ja-JP" sz="4400" dirty="0">
                <a:latin typeface="Meiryo UI" panose="020B0604030504040204" pitchFamily="50" charset="-128"/>
                <a:ea typeface="Meiryo UI" panose="020B0604030504040204" pitchFamily="50" charset="-128"/>
              </a:rPr>
              <a:t>3-4</a:t>
            </a:r>
            <a:endParaRPr lang="ja-JP" altLang="en-US" sz="4400" dirty="0"/>
          </a:p>
        </p:txBody>
      </p:sp>
    </p:spTree>
    <p:extLst>
      <p:ext uri="{BB962C8B-B14F-4D97-AF65-F5344CB8AC3E}">
        <p14:creationId xmlns:p14="http://schemas.microsoft.com/office/powerpoint/2010/main" val="39384072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13265" y="1091711"/>
            <a:ext cx="3631764" cy="1477328"/>
          </a:xfrm>
          <a:prstGeom prst="rect">
            <a:avLst/>
          </a:prstGeom>
          <a:noFill/>
        </p:spPr>
        <p:txBody>
          <a:bodyPr wrap="none" lIns="121917" tIns="60958" rIns="121917" bIns="60958" rtlCol="0">
            <a:spAutoFit/>
          </a:bodyPr>
          <a:lstStyle/>
          <a:p>
            <a:r>
              <a:rPr lang="ja-JP" altLang="en-US" sz="8800" b="1" dirty="0">
                <a:latin typeface="Meiryo UI" panose="020B0604030504040204" pitchFamily="50" charset="-128"/>
                <a:ea typeface="Meiryo UI" panose="020B0604030504040204" pitchFamily="50" charset="-128"/>
                <a:cs typeface="メイリオ"/>
              </a:rPr>
              <a:t>教室型</a:t>
            </a:r>
          </a:p>
        </p:txBody>
      </p:sp>
      <p:sp>
        <p:nvSpPr>
          <p:cNvPr id="5" name="テキスト ボックス 4"/>
          <p:cNvSpPr txBox="1"/>
          <p:nvPr/>
        </p:nvSpPr>
        <p:spPr>
          <a:xfrm>
            <a:off x="815414" y="3498012"/>
            <a:ext cx="3631764" cy="1477328"/>
          </a:xfrm>
          <a:prstGeom prst="rect">
            <a:avLst/>
          </a:prstGeom>
          <a:noFill/>
        </p:spPr>
        <p:txBody>
          <a:bodyPr wrap="none" lIns="121917" tIns="60958" rIns="121917" bIns="60958" rtlCol="0">
            <a:spAutoFit/>
          </a:bodyPr>
          <a:lstStyle/>
          <a:p>
            <a:r>
              <a:rPr lang="ja-JP" altLang="en-US" sz="8800" b="1" dirty="0">
                <a:latin typeface="Meiryo UI" panose="020B0604030504040204" pitchFamily="50" charset="-128"/>
                <a:ea typeface="Meiryo UI" panose="020B0604030504040204" pitchFamily="50" charset="-128"/>
                <a:cs typeface="メイリオ"/>
              </a:rPr>
              <a:t>自由型</a:t>
            </a:r>
          </a:p>
        </p:txBody>
      </p:sp>
    </p:spTree>
    <p:extLst>
      <p:ext uri="{BB962C8B-B14F-4D97-AF65-F5344CB8AC3E}">
        <p14:creationId xmlns:p14="http://schemas.microsoft.com/office/powerpoint/2010/main" val="36294229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78781" y="913473"/>
            <a:ext cx="2298065" cy="943848"/>
          </a:xfrm>
          <a:prstGeom prst="rect">
            <a:avLst/>
          </a:prstGeom>
          <a:noFill/>
        </p:spPr>
        <p:txBody>
          <a:bodyPr wrap="none" lIns="121917" tIns="60958" rIns="121917" bIns="60958" rtlCol="0">
            <a:spAutoFit/>
          </a:bodyPr>
          <a:lstStyle/>
          <a:p>
            <a:r>
              <a:rPr lang="ja-JP" altLang="en-US" sz="5300" b="1" dirty="0">
                <a:latin typeface="Meiryo UI" panose="020B0604030504040204" pitchFamily="50" charset="-128"/>
                <a:ea typeface="Meiryo UI" panose="020B0604030504040204" pitchFamily="50" charset="-128"/>
                <a:cs typeface="メイリオ"/>
              </a:rPr>
              <a:t>教室型</a:t>
            </a:r>
          </a:p>
        </p:txBody>
      </p:sp>
      <p:sp>
        <p:nvSpPr>
          <p:cNvPr id="3" name="ホームベース 2"/>
          <p:cNvSpPr/>
          <p:nvPr/>
        </p:nvSpPr>
        <p:spPr>
          <a:xfrm>
            <a:off x="690718" y="2718136"/>
            <a:ext cx="2317247" cy="1242299"/>
          </a:xfrm>
          <a:prstGeom prst="homePlate">
            <a:avLst>
              <a:gd name="adj" fmla="val 17325"/>
            </a:avLst>
          </a:prstGeom>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r>
              <a:rPr kumimoji="1" lang="ja-JP" altLang="en-US" dirty="0">
                <a:latin typeface="Meiryo UI" panose="020B0604030504040204" pitchFamily="50" charset="-128"/>
                <a:ea typeface="Meiryo UI" panose="020B0604030504040204" pitchFamily="50" charset="-128"/>
                <a:cs typeface="メイリオ"/>
              </a:rPr>
              <a:t>動画を共有</a:t>
            </a:r>
          </a:p>
        </p:txBody>
      </p:sp>
      <p:cxnSp>
        <p:nvCxnSpPr>
          <p:cNvPr id="6" name="直線コネクタ 5"/>
          <p:cNvCxnSpPr/>
          <p:nvPr/>
        </p:nvCxnSpPr>
        <p:spPr>
          <a:xfrm>
            <a:off x="3275337" y="2194560"/>
            <a:ext cx="0" cy="345336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ホームベース 7"/>
          <p:cNvSpPr/>
          <p:nvPr/>
        </p:nvSpPr>
        <p:spPr>
          <a:xfrm>
            <a:off x="3599723" y="2701795"/>
            <a:ext cx="2317247" cy="1242299"/>
          </a:xfrm>
          <a:prstGeom prst="homePlate">
            <a:avLst>
              <a:gd name="adj" fmla="val 17325"/>
            </a:avLst>
          </a:prstGeom>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r>
              <a:rPr kumimoji="1" lang="ja-JP" altLang="en-US" dirty="0">
                <a:latin typeface="Meiryo UI" panose="020B0604030504040204" pitchFamily="50" charset="-128"/>
                <a:ea typeface="Meiryo UI" panose="020B0604030504040204" pitchFamily="50" charset="-128"/>
              </a:rPr>
              <a:t>動画を見て</a:t>
            </a:r>
            <a:endParaRPr kumimoji="1" lang="en-US" altLang="ja-JP" dirty="0">
              <a:latin typeface="Meiryo UI" panose="020B0604030504040204" pitchFamily="50" charset="-128"/>
              <a:ea typeface="Meiryo UI" panose="020B0604030504040204" pitchFamily="50" charset="-128"/>
            </a:endParaRPr>
          </a:p>
          <a:p>
            <a:pPr algn="ctr"/>
            <a:r>
              <a:rPr kumimoji="1" lang="ja-JP" altLang="en-US" dirty="0">
                <a:latin typeface="Meiryo UI" panose="020B0604030504040204" pitchFamily="50" charset="-128"/>
                <a:ea typeface="Meiryo UI" panose="020B0604030504040204" pitchFamily="50" charset="-128"/>
              </a:rPr>
              <a:t>まず復習</a:t>
            </a:r>
          </a:p>
        </p:txBody>
      </p:sp>
      <p:sp>
        <p:nvSpPr>
          <p:cNvPr id="7" name="テキスト ボックス 6"/>
          <p:cNvSpPr txBox="1"/>
          <p:nvPr/>
        </p:nvSpPr>
        <p:spPr>
          <a:xfrm>
            <a:off x="902389" y="2066451"/>
            <a:ext cx="1169545" cy="400105"/>
          </a:xfrm>
          <a:prstGeom prst="rect">
            <a:avLst/>
          </a:prstGeom>
          <a:noFill/>
        </p:spPr>
        <p:txBody>
          <a:bodyPr wrap="none" lIns="121917" tIns="60958" rIns="121917" bIns="60958" rtlCol="0">
            <a:spAutoFit/>
          </a:bodyPr>
          <a:lstStyle/>
          <a:p>
            <a:r>
              <a:rPr lang="ja-JP" altLang="en-US" dirty="0">
                <a:latin typeface="Meiryo UI" panose="020B0604030504040204" pitchFamily="50" charset="-128"/>
                <a:ea typeface="Meiryo UI" panose="020B0604030504040204" pitchFamily="50" charset="-128"/>
              </a:rPr>
              <a:t>前回授業</a:t>
            </a:r>
            <a:endParaRPr kumimoji="1" lang="ja-JP" altLang="en-US"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3531572" y="2066451"/>
            <a:ext cx="1248093" cy="400105"/>
          </a:xfrm>
          <a:prstGeom prst="rect">
            <a:avLst/>
          </a:prstGeom>
          <a:noFill/>
        </p:spPr>
        <p:txBody>
          <a:bodyPr wrap="none" lIns="121917" tIns="60958" rIns="121917" bIns="60958" rtlCol="0">
            <a:spAutoFit/>
          </a:bodyPr>
          <a:lstStyle/>
          <a:p>
            <a:r>
              <a:rPr lang="ja-JP" altLang="en-US" dirty="0">
                <a:latin typeface="Meiryo UI" panose="020B0604030504040204" pitchFamily="50" charset="-128"/>
                <a:ea typeface="Meiryo UI" panose="020B0604030504040204" pitchFamily="50" charset="-128"/>
              </a:rPr>
              <a:t>今回授業</a:t>
            </a:r>
            <a:r>
              <a:rPr lang="en-US" altLang="ja-JP" dirty="0">
                <a:latin typeface="Meiryo UI" panose="020B0604030504040204" pitchFamily="50" charset="-128"/>
                <a:ea typeface="Meiryo UI" panose="020B0604030504040204" pitchFamily="50" charset="-128"/>
              </a:rPr>
              <a:t> </a:t>
            </a:r>
            <a:endParaRPr kumimoji="1" lang="ja-JP" altLang="en-US" dirty="0">
              <a:latin typeface="Meiryo UI" panose="020B0604030504040204" pitchFamily="50" charset="-128"/>
              <a:ea typeface="Meiryo UI" panose="020B0604030504040204" pitchFamily="50" charset="-128"/>
            </a:endParaRPr>
          </a:p>
        </p:txBody>
      </p:sp>
      <p:sp>
        <p:nvSpPr>
          <p:cNvPr id="11" name="ホームベース 10"/>
          <p:cNvSpPr/>
          <p:nvPr/>
        </p:nvSpPr>
        <p:spPr>
          <a:xfrm>
            <a:off x="6046793" y="2712367"/>
            <a:ext cx="2317247" cy="1242299"/>
          </a:xfrm>
          <a:prstGeom prst="homePlate">
            <a:avLst>
              <a:gd name="adj" fmla="val 17325"/>
            </a:avLst>
          </a:prstGeom>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r>
              <a:rPr kumimoji="1" lang="ja-JP" altLang="en-US" dirty="0">
                <a:latin typeface="Meiryo UI" panose="020B0604030504040204" pitchFamily="50" charset="-128"/>
                <a:ea typeface="Meiryo UI" panose="020B0604030504040204" pitchFamily="50" charset="-128"/>
              </a:rPr>
              <a:t>確認テスト</a:t>
            </a:r>
            <a:endParaRPr kumimoji="1" lang="en-US" altLang="ja-JP" dirty="0">
              <a:latin typeface="Meiryo UI" panose="020B0604030504040204" pitchFamily="50" charset="-128"/>
              <a:ea typeface="Meiryo UI" panose="020B0604030504040204" pitchFamily="50" charset="-128"/>
            </a:endParaRPr>
          </a:p>
        </p:txBody>
      </p:sp>
      <p:sp>
        <p:nvSpPr>
          <p:cNvPr id="12" name="ホームベース 11"/>
          <p:cNvSpPr/>
          <p:nvPr/>
        </p:nvSpPr>
        <p:spPr>
          <a:xfrm>
            <a:off x="8496493" y="2712367"/>
            <a:ext cx="2317247" cy="1242299"/>
          </a:xfrm>
          <a:prstGeom prst="homePlate">
            <a:avLst>
              <a:gd name="adj" fmla="val 17325"/>
            </a:avLst>
          </a:prstGeom>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r>
              <a:rPr lang="ja-JP" altLang="en-US" dirty="0">
                <a:latin typeface="Meiryo UI" panose="020B0604030504040204" pitchFamily="50" charset="-128"/>
                <a:ea typeface="Meiryo UI" panose="020B0604030504040204" pitchFamily="50" charset="-128"/>
              </a:rPr>
              <a:t>授業</a:t>
            </a:r>
            <a:endParaRPr lang="en-US" altLang="ja-JP" dirty="0">
              <a:latin typeface="Meiryo UI" panose="020B0604030504040204" pitchFamily="50" charset="-128"/>
              <a:ea typeface="Meiryo UI" panose="020B0604030504040204" pitchFamily="50" charset="-128"/>
            </a:endParaRPr>
          </a:p>
          <a:p>
            <a:pPr algn="ctr"/>
            <a:r>
              <a:rPr kumimoji="1" lang="ja-JP" altLang="en-US" dirty="0">
                <a:latin typeface="Meiryo UI" panose="020B0604030504040204" pitchFamily="50" charset="-128"/>
                <a:ea typeface="Meiryo UI" panose="020B0604030504040204" pitchFamily="50" charset="-128"/>
              </a:rPr>
              <a:t>（動画撮影）</a:t>
            </a:r>
            <a:endParaRPr kumimoji="1" lang="en-US" altLang="ja-JP" dirty="0">
              <a:latin typeface="Meiryo UI" panose="020B0604030504040204" pitchFamily="50" charset="-128"/>
              <a:ea typeface="Meiryo UI" panose="020B0604030504040204" pitchFamily="50" charset="-128"/>
            </a:endParaRPr>
          </a:p>
        </p:txBody>
      </p:sp>
      <p:sp>
        <p:nvSpPr>
          <p:cNvPr id="9" name="下カーブ矢印 8"/>
          <p:cNvSpPr/>
          <p:nvPr/>
        </p:nvSpPr>
        <p:spPr>
          <a:xfrm rot="10800000">
            <a:off x="1314591" y="4110622"/>
            <a:ext cx="7965532" cy="1637564"/>
          </a:xfrm>
          <a:prstGeom prst="curvedDownArrow">
            <a:avLst>
              <a:gd name="adj1" fmla="val 41520"/>
              <a:gd name="adj2" fmla="val 88431"/>
              <a:gd name="adj3" fmla="val 25000"/>
            </a:avLst>
          </a:prstGeom>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3520432" y="1158549"/>
            <a:ext cx="3533774" cy="400105"/>
          </a:xfrm>
          <a:prstGeom prst="rect">
            <a:avLst/>
          </a:prstGeom>
          <a:noFill/>
        </p:spPr>
        <p:txBody>
          <a:bodyPr wrap="none" lIns="121917" tIns="60958" rIns="121917" bIns="60958" rtlCol="0">
            <a:spAutoFit/>
          </a:bodyPr>
          <a:lstStyle/>
          <a:p>
            <a:r>
              <a:rPr kumimoji="1" lang="ja-JP" altLang="en-US" dirty="0">
                <a:latin typeface="Meiryo UI" panose="020B0604030504040204" pitchFamily="50" charset="-128"/>
                <a:ea typeface="Meiryo UI" panose="020B0604030504040204" pitchFamily="50" charset="-128"/>
              </a:rPr>
              <a:t>授業の冒頭で動画で復習＆テスト</a:t>
            </a:r>
          </a:p>
        </p:txBody>
      </p:sp>
      <p:sp>
        <p:nvSpPr>
          <p:cNvPr id="16" name="テキスト ボックス 15"/>
          <p:cNvSpPr txBox="1"/>
          <p:nvPr/>
        </p:nvSpPr>
        <p:spPr>
          <a:xfrm>
            <a:off x="623875" y="6037825"/>
            <a:ext cx="4139910" cy="400105"/>
          </a:xfrm>
          <a:prstGeom prst="rect">
            <a:avLst/>
          </a:prstGeom>
          <a:noFill/>
        </p:spPr>
        <p:txBody>
          <a:bodyPr wrap="none" lIns="121917" tIns="60958" rIns="121917" bIns="60958" rtlCol="0">
            <a:spAutoFit/>
          </a:bodyPr>
          <a:lstStyle/>
          <a:p>
            <a:r>
              <a:rPr kumimoji="1" lang="ja-JP" altLang="en-US" dirty="0">
                <a:latin typeface="Meiryo UI" panose="020B0604030504040204" pitchFamily="50" charset="-128"/>
                <a:ea typeface="Meiryo UI" panose="020B0604030504040204" pitchFamily="50" charset="-128"/>
              </a:rPr>
              <a:t>学生は強制的に動画で復習するようになる</a:t>
            </a:r>
          </a:p>
        </p:txBody>
      </p:sp>
    </p:spTree>
    <p:extLst>
      <p:ext uri="{BB962C8B-B14F-4D97-AF65-F5344CB8AC3E}">
        <p14:creationId xmlns:p14="http://schemas.microsoft.com/office/powerpoint/2010/main" val="7941614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78781" y="913473"/>
            <a:ext cx="2298065" cy="943848"/>
          </a:xfrm>
          <a:prstGeom prst="rect">
            <a:avLst/>
          </a:prstGeom>
          <a:noFill/>
        </p:spPr>
        <p:txBody>
          <a:bodyPr wrap="none" lIns="121917" tIns="60958" rIns="121917" bIns="60958" rtlCol="0">
            <a:spAutoFit/>
          </a:bodyPr>
          <a:lstStyle/>
          <a:p>
            <a:r>
              <a:rPr lang="ja-JP" altLang="en-US" sz="5300" b="1" dirty="0">
                <a:latin typeface="Meiryo UI" panose="020B0604030504040204" pitchFamily="50" charset="-128"/>
                <a:ea typeface="Meiryo UI" panose="020B0604030504040204" pitchFamily="50" charset="-128"/>
                <a:cs typeface="メイリオ"/>
              </a:rPr>
              <a:t>教室型</a:t>
            </a:r>
          </a:p>
        </p:txBody>
      </p:sp>
      <p:sp>
        <p:nvSpPr>
          <p:cNvPr id="8" name="ホームベース 7"/>
          <p:cNvSpPr/>
          <p:nvPr/>
        </p:nvSpPr>
        <p:spPr>
          <a:xfrm>
            <a:off x="5145094" y="2401017"/>
            <a:ext cx="1494708" cy="1242299"/>
          </a:xfrm>
          <a:prstGeom prst="homePlate">
            <a:avLst>
              <a:gd name="adj" fmla="val 17325"/>
            </a:avLst>
          </a:prstGeom>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r>
              <a:rPr lang="ja-JP" altLang="en-US" dirty="0">
                <a:latin typeface="Meiryo UI" panose="020B0604030504040204" pitchFamily="50" charset="-128"/>
                <a:ea typeface="Meiryo UI" panose="020B0604030504040204" pitchFamily="50" charset="-128"/>
              </a:rPr>
              <a:t>前回の</a:t>
            </a:r>
            <a:endParaRPr lang="en-US" altLang="ja-JP" dirty="0">
              <a:latin typeface="Meiryo UI" panose="020B0604030504040204" pitchFamily="50" charset="-128"/>
              <a:ea typeface="Meiryo UI" panose="020B0604030504040204" pitchFamily="50" charset="-128"/>
            </a:endParaRPr>
          </a:p>
          <a:p>
            <a:pPr algn="ctr"/>
            <a:r>
              <a:rPr kumimoji="1" lang="ja-JP" altLang="en-US" dirty="0">
                <a:latin typeface="Meiryo UI" panose="020B0604030504040204" pitchFamily="50" charset="-128"/>
                <a:ea typeface="Meiryo UI" panose="020B0604030504040204" pitchFamily="50" charset="-128"/>
              </a:rPr>
              <a:t>おさらい</a:t>
            </a:r>
          </a:p>
        </p:txBody>
      </p:sp>
      <p:pic>
        <p:nvPicPr>
          <p:cNvPr id="4" name="図 3" descr="スクリーンショット 2018-11-16 2.55.59.png"/>
          <p:cNvPicPr>
            <a:picLocks noChangeAspect="1"/>
          </p:cNvPicPr>
          <p:nvPr/>
        </p:nvPicPr>
        <p:blipFill rotWithShape="1">
          <a:blip r:embed="rId2" cstate="print">
            <a:extLst>
              <a:ext uri="{28A0092B-C50C-407E-A947-70E740481C1C}">
                <a14:useLocalDpi xmlns:a14="http://schemas.microsoft.com/office/drawing/2010/main" val="0"/>
              </a:ext>
            </a:extLst>
          </a:blip>
          <a:srcRect l="33562" t="39797" r="27959" b="28853"/>
          <a:stretch/>
        </p:blipFill>
        <p:spPr>
          <a:xfrm>
            <a:off x="557030" y="2049742"/>
            <a:ext cx="4222289" cy="2150001"/>
          </a:xfrm>
          <a:prstGeom prst="rect">
            <a:avLst/>
          </a:prstGeom>
        </p:spPr>
      </p:pic>
      <p:sp>
        <p:nvSpPr>
          <p:cNvPr id="13" name="ホームベース 12"/>
          <p:cNvSpPr/>
          <p:nvPr/>
        </p:nvSpPr>
        <p:spPr>
          <a:xfrm>
            <a:off x="6717786" y="2395163"/>
            <a:ext cx="2595761" cy="1242299"/>
          </a:xfrm>
          <a:prstGeom prst="homePlate">
            <a:avLst>
              <a:gd name="adj" fmla="val 17325"/>
            </a:avLst>
          </a:prstGeom>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r>
              <a:rPr kumimoji="1" lang="ja-JP" altLang="en-US" dirty="0">
                <a:latin typeface="Meiryo UI" panose="020B0604030504040204" pitchFamily="50" charset="-128"/>
                <a:ea typeface="Meiryo UI" panose="020B0604030504040204" pitchFamily="50" charset="-128"/>
              </a:rPr>
              <a:t>動画教材</a:t>
            </a:r>
            <a:endParaRPr kumimoji="1" lang="en-US" altLang="ja-JP" dirty="0">
              <a:latin typeface="Meiryo UI" panose="020B0604030504040204" pitchFamily="50" charset="-128"/>
              <a:ea typeface="Meiryo UI" panose="020B0604030504040204" pitchFamily="50" charset="-128"/>
            </a:endParaRPr>
          </a:p>
          <a:p>
            <a:pPr algn="ctr"/>
            <a:r>
              <a:rPr lang="ja-JP" altLang="en-US" dirty="0">
                <a:latin typeface="Meiryo UI" panose="020B0604030504040204" pitchFamily="50" charset="-128"/>
                <a:ea typeface="Meiryo UI" panose="020B0604030504040204" pitchFamily="50" charset="-128"/>
              </a:rPr>
              <a:t>学習</a:t>
            </a:r>
            <a:endParaRPr kumimoji="1" lang="ja-JP" altLang="en-US" dirty="0">
              <a:latin typeface="Meiryo UI" panose="020B0604030504040204" pitchFamily="50" charset="-128"/>
              <a:ea typeface="Meiryo UI" panose="020B0604030504040204" pitchFamily="50" charset="-128"/>
            </a:endParaRPr>
          </a:p>
        </p:txBody>
      </p:sp>
      <p:sp>
        <p:nvSpPr>
          <p:cNvPr id="14" name="ホームベース 13"/>
          <p:cNvSpPr/>
          <p:nvPr/>
        </p:nvSpPr>
        <p:spPr>
          <a:xfrm>
            <a:off x="9413811" y="2395163"/>
            <a:ext cx="1682231" cy="1242299"/>
          </a:xfrm>
          <a:prstGeom prst="homePlate">
            <a:avLst>
              <a:gd name="adj" fmla="val 17325"/>
            </a:avLst>
          </a:prstGeom>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r>
              <a:rPr kumimoji="1" lang="ja-JP" altLang="en-US" dirty="0">
                <a:latin typeface="Meiryo UI" panose="020B0604030504040204" pitchFamily="50" charset="-128"/>
                <a:ea typeface="Meiryo UI" panose="020B0604030504040204" pitchFamily="50" charset="-128"/>
              </a:rPr>
              <a:t>講師に</a:t>
            </a:r>
            <a:endParaRPr kumimoji="1" lang="en-US" altLang="ja-JP" dirty="0">
              <a:latin typeface="Meiryo UI" panose="020B0604030504040204" pitchFamily="50" charset="-128"/>
              <a:ea typeface="Meiryo UI" panose="020B0604030504040204" pitchFamily="50" charset="-128"/>
            </a:endParaRPr>
          </a:p>
          <a:p>
            <a:pPr algn="ctr"/>
            <a:r>
              <a:rPr lang="ja-JP" altLang="en-US" dirty="0">
                <a:latin typeface="Meiryo UI" panose="020B0604030504040204" pitchFamily="50" charset="-128"/>
                <a:ea typeface="Meiryo UI" panose="020B0604030504040204" pitchFamily="50" charset="-128"/>
              </a:rPr>
              <a:t>よる授業</a:t>
            </a:r>
            <a:endParaRPr kumimoji="1" lang="ja-JP" altLang="en-US"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2807433" y="980311"/>
            <a:ext cx="6257476" cy="677104"/>
          </a:xfrm>
          <a:prstGeom prst="rect">
            <a:avLst/>
          </a:prstGeom>
          <a:noFill/>
        </p:spPr>
        <p:txBody>
          <a:bodyPr wrap="none" lIns="121917" tIns="60958" rIns="121917" bIns="60958" rtlCol="0">
            <a:spAutoFit/>
          </a:bodyPr>
          <a:lstStyle/>
          <a:p>
            <a:r>
              <a:rPr kumimoji="1" lang="ja-JP" altLang="en-US" dirty="0">
                <a:latin typeface="Meiryo UI" panose="020B0604030504040204" pitchFamily="50" charset="-128"/>
                <a:ea typeface="Meiryo UI" panose="020B0604030504040204" pitchFamily="50" charset="-128"/>
              </a:rPr>
              <a:t>デジタルハリウッドでも、ハイブリッドラーニングとして</a:t>
            </a:r>
            <a:endParaRPr kumimoji="1"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動画教材学習＋リアル授業を組み合わせた集合型授業を展開中</a:t>
            </a:r>
            <a:endParaRPr kumimoji="1" lang="ja-JP" altLang="en-US"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545892" y="4545079"/>
            <a:ext cx="3806485" cy="677104"/>
          </a:xfrm>
          <a:prstGeom prst="rect">
            <a:avLst/>
          </a:prstGeom>
          <a:noFill/>
        </p:spPr>
        <p:txBody>
          <a:bodyPr wrap="none" lIns="121917" tIns="60958" rIns="121917" bIns="60958" rtlCol="0">
            <a:spAutoFit/>
          </a:bodyPr>
          <a:lstStyle/>
          <a:p>
            <a:r>
              <a:rPr kumimoji="1" lang="ja-JP" altLang="en-US" dirty="0">
                <a:latin typeface="Meiryo UI" panose="020B0604030504040204" pitchFamily="50" charset="-128"/>
                <a:ea typeface="Meiryo UI" panose="020B0604030504040204" pitchFamily="50" charset="-128"/>
              </a:rPr>
              <a:t>進める学生はどんどん進ませ</a:t>
            </a:r>
            <a:endParaRPr kumimoji="1"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出来ない学生のみをフォローすれば良い</a:t>
            </a:r>
            <a:endParaRPr kumimoji="1" lang="ja-JP" altLang="en-US" dirty="0">
              <a:latin typeface="Meiryo UI" panose="020B0604030504040204" pitchFamily="50" charset="-128"/>
              <a:ea typeface="Meiryo UI" panose="020B0604030504040204" pitchFamily="50" charset="-128"/>
            </a:endParaRPr>
          </a:p>
        </p:txBody>
      </p:sp>
      <p:sp>
        <p:nvSpPr>
          <p:cNvPr id="16" name="右矢印 15"/>
          <p:cNvSpPr/>
          <p:nvPr/>
        </p:nvSpPr>
        <p:spPr>
          <a:xfrm>
            <a:off x="690718" y="5603370"/>
            <a:ext cx="802124" cy="646113"/>
          </a:xfrm>
          <a:prstGeom prst="rightArrow">
            <a:avLst/>
          </a:prstGeom>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kumimoji="1" lang="ja-JP" altLang="en-US"/>
          </a:p>
        </p:txBody>
      </p:sp>
      <p:sp>
        <p:nvSpPr>
          <p:cNvPr id="18" name="テキスト ボックス 17"/>
          <p:cNvSpPr txBox="1"/>
          <p:nvPr/>
        </p:nvSpPr>
        <p:spPr>
          <a:xfrm>
            <a:off x="1559686" y="5581089"/>
            <a:ext cx="6068322" cy="692493"/>
          </a:xfrm>
          <a:prstGeom prst="rect">
            <a:avLst/>
          </a:prstGeom>
          <a:noFill/>
        </p:spPr>
        <p:txBody>
          <a:bodyPr wrap="none" lIns="121917" tIns="60958" rIns="121917" bIns="60958" rtlCol="0">
            <a:spAutoFit/>
          </a:bodyPr>
          <a:lstStyle/>
          <a:p>
            <a:r>
              <a:rPr lang="ja-JP" altLang="en-US" sz="3700" dirty="0">
                <a:latin typeface="Meiryo UI" panose="020B0604030504040204" pitchFamily="50" charset="-128"/>
                <a:ea typeface="Meiryo UI" panose="020B0604030504040204" pitchFamily="50" charset="-128"/>
              </a:rPr>
              <a:t>学生の理解度の底上げが可能</a:t>
            </a:r>
          </a:p>
        </p:txBody>
      </p:sp>
    </p:spTree>
    <p:extLst>
      <p:ext uri="{BB962C8B-B14F-4D97-AF65-F5344CB8AC3E}">
        <p14:creationId xmlns:p14="http://schemas.microsoft.com/office/powerpoint/2010/main" val="17209193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78781" y="913473"/>
            <a:ext cx="2298065" cy="943848"/>
          </a:xfrm>
          <a:prstGeom prst="rect">
            <a:avLst/>
          </a:prstGeom>
          <a:noFill/>
        </p:spPr>
        <p:txBody>
          <a:bodyPr wrap="none" lIns="121917" tIns="60958" rIns="121917" bIns="60958" rtlCol="0">
            <a:spAutoFit/>
          </a:bodyPr>
          <a:lstStyle/>
          <a:p>
            <a:r>
              <a:rPr lang="ja-JP" altLang="en-US" sz="5300" b="1" dirty="0">
                <a:latin typeface="Meiryo UI" panose="020B0604030504040204" pitchFamily="50" charset="-128"/>
                <a:ea typeface="Meiryo UI" panose="020B0604030504040204" pitchFamily="50" charset="-128"/>
                <a:cs typeface="メイリオ"/>
              </a:rPr>
              <a:t>自由型</a:t>
            </a:r>
          </a:p>
        </p:txBody>
      </p:sp>
      <p:sp>
        <p:nvSpPr>
          <p:cNvPr id="3" name="テキスト ボックス 2"/>
          <p:cNvSpPr txBox="1"/>
          <p:nvPr/>
        </p:nvSpPr>
        <p:spPr>
          <a:xfrm>
            <a:off x="690717" y="2038601"/>
            <a:ext cx="5688411" cy="861770"/>
          </a:xfrm>
          <a:prstGeom prst="rect">
            <a:avLst/>
          </a:prstGeom>
          <a:noFill/>
        </p:spPr>
        <p:txBody>
          <a:bodyPr wrap="none" lIns="121917" tIns="60958" rIns="121917" bIns="60958" rtlCol="0">
            <a:spAutoFit/>
          </a:bodyPr>
          <a:lstStyle/>
          <a:p>
            <a:r>
              <a:rPr lang="ja-JP" altLang="en-US" sz="4800" dirty="0">
                <a:latin typeface="Meiryo UI" panose="020B0604030504040204" pitchFamily="50" charset="-128"/>
                <a:ea typeface="Meiryo UI" panose="020B0604030504040204" pitchFamily="50" charset="-128"/>
              </a:rPr>
              <a:t>授業の補足と割り切る</a:t>
            </a:r>
          </a:p>
        </p:txBody>
      </p:sp>
      <p:sp>
        <p:nvSpPr>
          <p:cNvPr id="17" name="テキスト ボックス 16"/>
          <p:cNvSpPr txBox="1"/>
          <p:nvPr/>
        </p:nvSpPr>
        <p:spPr>
          <a:xfrm>
            <a:off x="719403" y="3255578"/>
            <a:ext cx="8432752" cy="861770"/>
          </a:xfrm>
          <a:prstGeom prst="rect">
            <a:avLst/>
          </a:prstGeom>
          <a:noFill/>
        </p:spPr>
        <p:txBody>
          <a:bodyPr wrap="none" lIns="121917" tIns="60958" rIns="121917" bIns="60958" rtlCol="0">
            <a:spAutoFit/>
          </a:bodyPr>
          <a:lstStyle/>
          <a:p>
            <a:r>
              <a:rPr lang="ja-JP" altLang="en-US" sz="4800" dirty="0">
                <a:latin typeface="Meiryo UI" panose="020B0604030504040204" pitchFamily="50" charset="-128"/>
                <a:ea typeface="Meiryo UI" panose="020B0604030504040204" pitchFamily="50" charset="-128"/>
              </a:rPr>
              <a:t>動画で復習したか？を確認しない</a:t>
            </a:r>
          </a:p>
        </p:txBody>
      </p:sp>
      <p:sp>
        <p:nvSpPr>
          <p:cNvPr id="19" name="テキスト ボックス 18"/>
          <p:cNvSpPr txBox="1"/>
          <p:nvPr/>
        </p:nvSpPr>
        <p:spPr>
          <a:xfrm>
            <a:off x="719403" y="4581129"/>
            <a:ext cx="8203522" cy="861770"/>
          </a:xfrm>
          <a:prstGeom prst="rect">
            <a:avLst/>
          </a:prstGeom>
          <a:noFill/>
        </p:spPr>
        <p:txBody>
          <a:bodyPr wrap="none" lIns="121917" tIns="60958" rIns="121917" bIns="60958" rtlCol="0">
            <a:spAutoFit/>
          </a:bodyPr>
          <a:lstStyle/>
          <a:p>
            <a:r>
              <a:rPr lang="ja-JP" altLang="en-US" sz="4800" dirty="0">
                <a:latin typeface="Meiryo UI" panose="020B0604030504040204" pitchFamily="50" charset="-128"/>
                <a:ea typeface="Meiryo UI" panose="020B0604030504040204" pitchFamily="50" charset="-128"/>
              </a:rPr>
              <a:t>理解度が上がったか？だけでいい</a:t>
            </a:r>
            <a:endParaRPr lang="en-US" altLang="ja-JP" sz="4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805070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67906" y="3609327"/>
            <a:ext cx="9933162" cy="1477323"/>
          </a:xfrm>
          <a:prstGeom prst="rect">
            <a:avLst/>
          </a:prstGeom>
          <a:noFill/>
        </p:spPr>
        <p:txBody>
          <a:bodyPr wrap="none" lIns="121917" tIns="60958" rIns="121917" bIns="60958" rtlCol="0">
            <a:spAutoFit/>
          </a:bodyPr>
          <a:lstStyle/>
          <a:p>
            <a:r>
              <a:rPr lang="ja-JP" altLang="en-US" sz="4400" dirty="0">
                <a:latin typeface="Meiryo UI" panose="020B0604030504040204" pitchFamily="50" charset="-128"/>
                <a:ea typeface="Meiryo UI" panose="020B0604030504040204" pitchFamily="50" charset="-128"/>
                <a:cs typeface="Calibri Light" panose="020F0302020204030204" pitchFamily="34" charset="0"/>
              </a:rPr>
              <a:t>まずは、気軽に効果検証、</a:t>
            </a:r>
            <a:endParaRPr lang="en-US" altLang="ja-JP" sz="4400" dirty="0">
              <a:latin typeface="Meiryo UI" panose="020B0604030504040204" pitchFamily="50" charset="-128"/>
              <a:ea typeface="Meiryo UI" panose="020B0604030504040204" pitchFamily="50" charset="-128"/>
              <a:cs typeface="Calibri Light" panose="020F0302020204030204" pitchFamily="34" charset="0"/>
            </a:endParaRPr>
          </a:p>
          <a:p>
            <a:r>
              <a:rPr lang="ja-JP" altLang="en-US" sz="4400" dirty="0">
                <a:latin typeface="Meiryo UI" panose="020B0604030504040204" pitchFamily="50" charset="-128"/>
                <a:ea typeface="Meiryo UI" panose="020B0604030504040204" pitchFamily="50" charset="-128"/>
                <a:cs typeface="Calibri Light" panose="020F0302020204030204" pitchFamily="34" charset="0"/>
              </a:rPr>
              <a:t>する位の感覚で活用を始めて見てください！</a:t>
            </a:r>
            <a:endParaRPr lang="en-US" altLang="ja-JP" sz="4400" dirty="0">
              <a:latin typeface="Meiryo UI" panose="020B0604030504040204" pitchFamily="50" charset="-128"/>
              <a:ea typeface="Meiryo UI" panose="020B0604030504040204" pitchFamily="50" charset="-128"/>
              <a:cs typeface="Calibri Light" panose="020F0302020204030204" pitchFamily="34" charset="0"/>
            </a:endParaRPr>
          </a:p>
        </p:txBody>
      </p:sp>
      <p:sp>
        <p:nvSpPr>
          <p:cNvPr id="4" name="テキスト ボックス 3"/>
          <p:cNvSpPr txBox="1"/>
          <p:nvPr/>
        </p:nvSpPr>
        <p:spPr>
          <a:xfrm>
            <a:off x="389922" y="1102850"/>
            <a:ext cx="6098779" cy="1600434"/>
          </a:xfrm>
          <a:prstGeom prst="rect">
            <a:avLst/>
          </a:prstGeom>
          <a:noFill/>
        </p:spPr>
        <p:txBody>
          <a:bodyPr wrap="none" lIns="121917" tIns="60958" rIns="121917" bIns="60958" rtlCol="0">
            <a:spAutoFit/>
          </a:bodyPr>
          <a:lstStyle/>
          <a:p>
            <a:r>
              <a:rPr lang="ja-JP" altLang="en-US" sz="4800" dirty="0">
                <a:latin typeface="Meiryo UI" panose="020B0604030504040204" pitchFamily="50" charset="-128"/>
                <a:ea typeface="Meiryo UI" panose="020B0604030504040204" pitchFamily="50" charset="-128"/>
                <a:cs typeface="Calibri Light" panose="020F0302020204030204" pitchFamily="34" charset="0"/>
              </a:rPr>
              <a:t>動画はあくまで理解度を</a:t>
            </a:r>
            <a:endParaRPr lang="en-US" altLang="ja-JP" sz="4800" dirty="0">
              <a:latin typeface="Meiryo UI" panose="020B0604030504040204" pitchFamily="50" charset="-128"/>
              <a:ea typeface="Meiryo UI" panose="020B0604030504040204" pitchFamily="50" charset="-128"/>
              <a:cs typeface="Calibri Light" panose="020F0302020204030204" pitchFamily="34" charset="0"/>
            </a:endParaRPr>
          </a:p>
          <a:p>
            <a:r>
              <a:rPr lang="ja-JP" altLang="en-US" sz="4800" dirty="0">
                <a:latin typeface="Meiryo UI" panose="020B0604030504040204" pitchFamily="50" charset="-128"/>
                <a:ea typeface="Meiryo UI" panose="020B0604030504040204" pitchFamily="50" charset="-128"/>
                <a:cs typeface="Calibri Light" panose="020F0302020204030204" pitchFamily="34" charset="0"/>
              </a:rPr>
              <a:t>促す補足教材</a:t>
            </a:r>
          </a:p>
        </p:txBody>
      </p:sp>
    </p:spTree>
    <p:extLst>
      <p:ext uri="{BB962C8B-B14F-4D97-AF65-F5344CB8AC3E}">
        <p14:creationId xmlns:p14="http://schemas.microsoft.com/office/powerpoint/2010/main" val="16152138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p:cNvSpPr>
            <a:spLocks noGrp="1"/>
          </p:cNvSpPr>
          <p:nvPr>
            <p:ph type="title"/>
          </p:nvPr>
        </p:nvSpPr>
        <p:spPr>
          <a:xfrm>
            <a:off x="838200" y="2579687"/>
            <a:ext cx="10515600" cy="1325563"/>
          </a:xfrm>
        </p:spPr>
        <p:txBody>
          <a:bodyPr/>
          <a:lstStyle/>
          <a:p>
            <a:pPr lvl="0" algn="ctr"/>
            <a:r>
              <a:rPr lang="ja-JP" altLang="en-US" u="sng" dirty="0">
                <a:latin typeface="Meiryo UI" panose="020B0604030504040204" pitchFamily="50" charset="-128"/>
                <a:ea typeface="Meiryo UI" panose="020B0604030504040204" pitchFamily="50" charset="-128"/>
                <a:cs typeface="メイリオ"/>
              </a:rPr>
              <a:t>質問</a:t>
            </a:r>
            <a:endParaRPr lang="ja-JP" altLang="ja-JP" u="sng" dirty="0">
              <a:latin typeface="Meiryo UI" panose="020B0604030504040204" pitchFamily="50" charset="-128"/>
              <a:ea typeface="Meiryo UI" panose="020B0604030504040204" pitchFamily="50" charset="-128"/>
              <a:cs typeface="メイリオ"/>
            </a:endParaRPr>
          </a:p>
        </p:txBody>
      </p:sp>
    </p:spTree>
    <p:extLst>
      <p:ext uri="{BB962C8B-B14F-4D97-AF65-F5344CB8AC3E}">
        <p14:creationId xmlns:p14="http://schemas.microsoft.com/office/powerpoint/2010/main" val="26896388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579687"/>
            <a:ext cx="10515600" cy="1325563"/>
          </a:xfrm>
        </p:spPr>
        <p:txBody>
          <a:bodyPr>
            <a:normAutofit/>
          </a:bodyPr>
          <a:lstStyle/>
          <a:p>
            <a:pPr algn="ctr"/>
            <a:r>
              <a:rPr lang="ja-JP" altLang="en-US" dirty="0">
                <a:latin typeface="Meiryo UI" panose="020B0604030504040204" pitchFamily="34" charset="-128"/>
                <a:ea typeface="Meiryo UI" panose="020B0604030504040204" pitchFamily="34" charset="-128"/>
              </a:rPr>
              <a:t>研修初日振り返りと</a:t>
            </a:r>
            <a:br>
              <a:rPr lang="en-US" altLang="ja-JP" dirty="0">
                <a:latin typeface="Meiryo UI" panose="020B0604030504040204" pitchFamily="34" charset="-128"/>
                <a:ea typeface="Meiryo UI" panose="020B0604030504040204" pitchFamily="34" charset="-128"/>
              </a:rPr>
            </a:br>
            <a:r>
              <a:rPr lang="ja-JP" altLang="en-US" dirty="0">
                <a:latin typeface="Meiryo UI" panose="020B0604030504040204" pitchFamily="34" charset="-128"/>
                <a:ea typeface="Meiryo UI" panose="020B0604030504040204" pitchFamily="34" charset="-128"/>
              </a:rPr>
              <a:t>明日までの課題</a:t>
            </a:r>
            <a:endParaRPr kumimoji="1" lang="ja-JP" altLang="en-US" dirty="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8315228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93290" y="498590"/>
            <a:ext cx="6096000" cy="584775"/>
          </a:xfrm>
          <a:prstGeom prst="rect">
            <a:avLst/>
          </a:prstGeom>
        </p:spPr>
        <p:txBody>
          <a:bodyPr>
            <a:spAutoFit/>
          </a:bodyPr>
          <a:lstStyle/>
          <a:p>
            <a:r>
              <a:rPr lang="ja-JP" altLang="en-US" sz="3200" b="1" u="sng" dirty="0">
                <a:latin typeface="Meiryo UI" panose="020B0604030504040204" pitchFamily="50" charset="-128"/>
                <a:ea typeface="Meiryo UI" panose="020B0604030504040204" pitchFamily="50" charset="-128"/>
              </a:rPr>
              <a:t>研修</a:t>
            </a:r>
            <a:r>
              <a:rPr lang="en-US" altLang="ja-JP" sz="3200" b="1" u="sng" dirty="0">
                <a:latin typeface="Meiryo UI" panose="020B0604030504040204" pitchFamily="50" charset="-128"/>
                <a:ea typeface="Meiryo UI" panose="020B0604030504040204" pitchFamily="50" charset="-128"/>
              </a:rPr>
              <a:t>1</a:t>
            </a:r>
            <a:r>
              <a:rPr lang="ja-JP" altLang="en-US" sz="3200" b="1" u="sng" dirty="0">
                <a:latin typeface="Meiryo UI" panose="020B0604030504040204" pitchFamily="50" charset="-128"/>
                <a:ea typeface="Meiryo UI" panose="020B0604030504040204" pitchFamily="50" charset="-128"/>
              </a:rPr>
              <a:t>日目の目標</a:t>
            </a:r>
          </a:p>
        </p:txBody>
      </p:sp>
      <p:sp>
        <p:nvSpPr>
          <p:cNvPr id="5" name="正方形/長方形 4"/>
          <p:cNvSpPr/>
          <p:nvPr/>
        </p:nvSpPr>
        <p:spPr>
          <a:xfrm>
            <a:off x="393290" y="1668629"/>
            <a:ext cx="10992465" cy="830997"/>
          </a:xfrm>
          <a:prstGeom prst="rect">
            <a:avLst/>
          </a:prstGeom>
        </p:spPr>
        <p:txBody>
          <a:bodyPr wrap="square">
            <a:spAutoFit/>
          </a:bodyPr>
          <a:lstStyle/>
          <a:p>
            <a:r>
              <a:rPr lang="ja-JP" altLang="en-US" sz="4800" dirty="0">
                <a:latin typeface="Meiryo UI" panose="020B0604030504040204" pitchFamily="50" charset="-128"/>
                <a:ea typeface="Meiryo UI" panose="020B0604030504040204" pitchFamily="50" charset="-128"/>
              </a:rPr>
              <a:t>①動画の撮影・編集・シェアができる</a:t>
            </a:r>
          </a:p>
        </p:txBody>
      </p:sp>
      <p:sp>
        <p:nvSpPr>
          <p:cNvPr id="6" name="正方形/長方形 5"/>
          <p:cNvSpPr/>
          <p:nvPr/>
        </p:nvSpPr>
        <p:spPr>
          <a:xfrm>
            <a:off x="393290" y="3173465"/>
            <a:ext cx="11267768" cy="830997"/>
          </a:xfrm>
          <a:prstGeom prst="rect">
            <a:avLst/>
          </a:prstGeom>
        </p:spPr>
        <p:txBody>
          <a:bodyPr wrap="square">
            <a:spAutoFit/>
          </a:bodyPr>
          <a:lstStyle/>
          <a:p>
            <a:r>
              <a:rPr lang="ja-JP" altLang="en-US" sz="4800" dirty="0">
                <a:latin typeface="Meiryo UI" panose="020B0604030504040204" pitchFamily="50" charset="-128"/>
                <a:ea typeface="Meiryo UI" panose="020B0604030504040204" pitchFamily="50" charset="-128"/>
              </a:rPr>
              <a:t>②“効果のある”動画のポイントを説明できる</a:t>
            </a:r>
          </a:p>
        </p:txBody>
      </p:sp>
      <p:sp>
        <p:nvSpPr>
          <p:cNvPr id="7" name="正方形/長方形 6"/>
          <p:cNvSpPr/>
          <p:nvPr/>
        </p:nvSpPr>
        <p:spPr>
          <a:xfrm>
            <a:off x="403229" y="4738950"/>
            <a:ext cx="11267768" cy="830997"/>
          </a:xfrm>
          <a:prstGeom prst="rect">
            <a:avLst/>
          </a:prstGeom>
        </p:spPr>
        <p:txBody>
          <a:bodyPr wrap="square">
            <a:spAutoFit/>
          </a:bodyPr>
          <a:lstStyle/>
          <a:p>
            <a:r>
              <a:rPr lang="ja-JP" altLang="en-US" sz="4800" dirty="0">
                <a:latin typeface="Meiryo UI" panose="020B0604030504040204" pitchFamily="50" charset="-128"/>
                <a:ea typeface="Meiryo UI" panose="020B0604030504040204" pitchFamily="50" charset="-128"/>
              </a:rPr>
              <a:t>③自分の授業で活用したいと考える</a:t>
            </a:r>
          </a:p>
        </p:txBody>
      </p:sp>
    </p:spTree>
    <p:extLst>
      <p:ext uri="{BB962C8B-B14F-4D97-AF65-F5344CB8AC3E}">
        <p14:creationId xmlns:p14="http://schemas.microsoft.com/office/powerpoint/2010/main" val="21492036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C40194-6EEB-4F4C-88BD-E7998C43D12F}"/>
              </a:ext>
            </a:extLst>
          </p:cNvPr>
          <p:cNvSpPr>
            <a:spLocks noGrp="1"/>
          </p:cNvSpPr>
          <p:nvPr>
            <p:ph type="title"/>
          </p:nvPr>
        </p:nvSpPr>
        <p:spPr/>
        <p:txBody>
          <a:bodyPr/>
          <a:lstStyle/>
          <a:p>
            <a:r>
              <a:rPr lang="ja-JP" altLang="en-US" b="1" dirty="0">
                <a:latin typeface="Meiryo UI" panose="020B0604030504040204" pitchFamily="50" charset="-128"/>
                <a:ea typeface="Meiryo UI" panose="020B0604030504040204" pitchFamily="50" charset="-128"/>
              </a:rPr>
              <a:t>研修初日の成果</a:t>
            </a:r>
            <a:r>
              <a:rPr lang="en-US" altLang="ja-JP" b="1" dirty="0">
                <a:latin typeface="Meiryo UI" panose="020B0604030504040204" pitchFamily="50" charset="-128"/>
                <a:ea typeface="Meiryo UI" panose="020B0604030504040204" pitchFamily="50" charset="-128"/>
              </a:rPr>
              <a:t>?</a:t>
            </a:r>
            <a:endParaRPr lang="en-US" b="1" dirty="0">
              <a:latin typeface="Meiryo UI" panose="020B0604030504040204" pitchFamily="50" charset="-128"/>
              <a:ea typeface="Meiryo UI" panose="020B0604030504040204" pitchFamily="50" charset="-128"/>
            </a:endParaRPr>
          </a:p>
        </p:txBody>
      </p:sp>
      <p:sp>
        <p:nvSpPr>
          <p:cNvPr id="5" name="Content Placeholder 4">
            <a:extLst>
              <a:ext uri="{FF2B5EF4-FFF2-40B4-BE49-F238E27FC236}">
                <a16:creationId xmlns:a16="http://schemas.microsoft.com/office/drawing/2014/main" id="{F42A2F1A-6D0E-1E42-954C-7DC326A22514}"/>
              </a:ext>
            </a:extLst>
          </p:cNvPr>
          <p:cNvSpPr>
            <a:spLocks noGrp="1"/>
          </p:cNvSpPr>
          <p:nvPr>
            <p:ph idx="1"/>
          </p:nvPr>
        </p:nvSpPr>
        <p:spPr>
          <a:xfrm>
            <a:off x="838200" y="1424802"/>
            <a:ext cx="10515600" cy="5020516"/>
          </a:xfrm>
        </p:spPr>
        <p:txBody>
          <a:bodyPr>
            <a:normAutofit lnSpcReduction="10000"/>
          </a:bodyPr>
          <a:lstStyle/>
          <a:p>
            <a:r>
              <a:rPr lang="ja-JP" altLang="en-US" dirty="0">
                <a:latin typeface="Meiryo UI" panose="020B0604030504040204" pitchFamily="50" charset="-128"/>
                <a:ea typeface="Meiryo UI" panose="020B0604030504040204" pitchFamily="50" charset="-128"/>
              </a:rPr>
              <a:t>動画制作の手順を説明できる</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動画制作のポイントを列挙できる</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動画を撮影できる</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動画をネット上に公開できる</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動画を他の人に共有できる</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動画を使って技術を学ぶ体験をする</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動画教材がどんなものかイメージできる</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動画教材の作成は自分でも出来そうだと思う</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自分の授業でも動画教材を活用してみようと考える</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その他</a:t>
            </a:r>
            <a:endParaRPr lang="en-US" altLang="ja-JP" dirty="0"/>
          </a:p>
          <a:p>
            <a:endParaRPr lang="en-US" dirty="0"/>
          </a:p>
        </p:txBody>
      </p:sp>
    </p:spTree>
    <p:extLst>
      <p:ext uri="{BB962C8B-B14F-4D97-AF65-F5344CB8AC3E}">
        <p14:creationId xmlns:p14="http://schemas.microsoft.com/office/powerpoint/2010/main" val="182026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
                                            <p:txEl>
                                              <p:pRg st="9" end="9"/>
                                            </p:txEl>
                                          </p:spTgt>
                                        </p:tgtEl>
                                        <p:attrNameLst>
                                          <p:attrName>style.visibility</p:attrName>
                                        </p:attrNameLst>
                                      </p:cBhvr>
                                      <p:to>
                                        <p:strVal val="visible"/>
                                      </p:to>
                                    </p:set>
                                    <p:anim calcmode="lin" valueType="num">
                                      <p:cBhvr additive="base">
                                        <p:cTn id="6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88546-E6F0-1345-99E6-5261B7AA7498}"/>
              </a:ext>
            </a:extLst>
          </p:cNvPr>
          <p:cNvSpPr>
            <a:spLocks noGrp="1"/>
          </p:cNvSpPr>
          <p:nvPr>
            <p:ph type="title"/>
          </p:nvPr>
        </p:nvSpPr>
        <p:spPr/>
        <p:txBody>
          <a:bodyPr/>
          <a:lstStyle/>
          <a:p>
            <a:r>
              <a:rPr lang="ja-JP" altLang="en-US" b="1" dirty="0">
                <a:latin typeface="Meiryo UI" panose="020B0604030504040204" pitchFamily="50" charset="-128"/>
                <a:ea typeface="Meiryo UI" panose="020B0604030504040204" pitchFamily="50" charset="-128"/>
              </a:rPr>
              <a:t>対面研修の流れ</a:t>
            </a:r>
            <a:endParaRPr lang="en-US" b="1" dirty="0">
              <a:latin typeface="Meiryo UI" panose="020B0604030504040204" pitchFamily="50" charset="-128"/>
              <a:ea typeface="Meiryo UI" panose="020B0604030504040204" pitchFamily="50" charset="-128"/>
            </a:endParaRPr>
          </a:p>
        </p:txBody>
      </p:sp>
      <p:graphicFrame>
        <p:nvGraphicFramePr>
          <p:cNvPr id="4" name="Table 3">
            <a:extLst>
              <a:ext uri="{FF2B5EF4-FFF2-40B4-BE49-F238E27FC236}">
                <a16:creationId xmlns:a16="http://schemas.microsoft.com/office/drawing/2014/main" id="{BB012A61-43A3-704F-9E0B-E98EADFE7016}"/>
              </a:ext>
            </a:extLst>
          </p:cNvPr>
          <p:cNvGraphicFramePr>
            <a:graphicFrameLocks noGrp="1"/>
          </p:cNvGraphicFramePr>
          <p:nvPr>
            <p:extLst>
              <p:ext uri="{D42A27DB-BD31-4B8C-83A1-F6EECF244321}">
                <p14:modId xmlns:p14="http://schemas.microsoft.com/office/powerpoint/2010/main" val="3647513669"/>
              </p:ext>
            </p:extLst>
          </p:nvPr>
        </p:nvGraphicFramePr>
        <p:xfrm>
          <a:off x="579120" y="2015066"/>
          <a:ext cx="11140440" cy="3032024"/>
        </p:xfrm>
        <a:graphic>
          <a:graphicData uri="http://schemas.openxmlformats.org/drawingml/2006/table">
            <a:tbl>
              <a:tblPr firstRow="1" bandRow="1">
                <a:tableStyleId>{7E9639D4-E3E2-4D34-9284-5A2195B3D0D7}</a:tableStyleId>
              </a:tblPr>
              <a:tblGrid>
                <a:gridCol w="5551857">
                  <a:extLst>
                    <a:ext uri="{9D8B030D-6E8A-4147-A177-3AD203B41FA5}">
                      <a16:colId xmlns:a16="http://schemas.microsoft.com/office/drawing/2014/main" val="3522549609"/>
                    </a:ext>
                  </a:extLst>
                </a:gridCol>
                <a:gridCol w="5588583">
                  <a:extLst>
                    <a:ext uri="{9D8B030D-6E8A-4147-A177-3AD203B41FA5}">
                      <a16:colId xmlns:a16="http://schemas.microsoft.com/office/drawing/2014/main" val="3536549930"/>
                    </a:ext>
                  </a:extLst>
                </a:gridCol>
              </a:tblGrid>
              <a:tr h="380264">
                <a:tc>
                  <a:txBody>
                    <a:bodyPr/>
                    <a:lstStyle/>
                    <a:p>
                      <a:pPr algn="ct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日目</a:t>
                      </a:r>
                      <a:endParaRPr lang="en-US"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日目</a:t>
                      </a:r>
                      <a:endParaRPr lang="en-US"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4719207"/>
                  </a:ext>
                </a:extLst>
              </a:tr>
              <a:tr h="2646221">
                <a:tc>
                  <a:txBody>
                    <a:bodyPr/>
                    <a:lstStyle/>
                    <a:p>
                      <a:pPr marL="285750" indent="-285750">
                        <a:buFont typeface="Arial" panose="020B0604020202020204" pitchFamily="34" charset="0"/>
                        <a:buChar char="•"/>
                      </a:pPr>
                      <a:r>
                        <a:rPr lang="ja-JP" altLang="en-US" sz="2400" dirty="0">
                          <a:latin typeface="Meiryo UI" panose="020B0604030504040204" pitchFamily="50" charset="-128"/>
                          <a:ea typeface="Meiryo UI" panose="020B0604030504040204" pitchFamily="50" charset="-128"/>
                        </a:rPr>
                        <a:t>研修概要（目標、研修の流れ）</a:t>
                      </a:r>
                      <a:endParaRPr lang="en-US" altLang="ja-JP" sz="2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2400" dirty="0">
                          <a:latin typeface="Meiryo UI" panose="020B0604030504040204" pitchFamily="50" charset="-128"/>
                          <a:ea typeface="Meiryo UI" panose="020B0604030504040204" pitchFamily="50" charset="-128"/>
                        </a:rPr>
                        <a:t>事例ビデオ視聴</a:t>
                      </a:r>
                    </a:p>
                    <a:p>
                      <a:pPr marL="285750" indent="-285750">
                        <a:buFont typeface="Arial" panose="020B0604020202020204" pitchFamily="34" charset="0"/>
                        <a:buChar char="•"/>
                      </a:pPr>
                      <a:r>
                        <a:rPr lang="ja-JP" altLang="en-US" sz="2400" dirty="0">
                          <a:latin typeface="Meiryo UI" panose="020B0604030504040204" pitchFamily="50" charset="-128"/>
                          <a:ea typeface="Meiryo UI" panose="020B0604030504040204" pitchFamily="50" charset="-128"/>
                        </a:rPr>
                        <a:t>動画教材制作のプラン</a:t>
                      </a:r>
                      <a:endParaRPr lang="en-US" altLang="ja-JP" sz="2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2400" dirty="0">
                          <a:latin typeface="Meiryo UI" panose="020B0604030504040204" pitchFamily="50" charset="-128"/>
                          <a:ea typeface="Meiryo UI" panose="020B0604030504040204" pitchFamily="50" charset="-128"/>
                        </a:rPr>
                        <a:t>動画撮影・相互評価</a:t>
                      </a:r>
                      <a:endParaRPr lang="en-US" altLang="ja-JP" sz="2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2400" dirty="0">
                          <a:latin typeface="Meiryo UI" panose="020B0604030504040204" pitchFamily="50" charset="-128"/>
                          <a:ea typeface="Meiryo UI" panose="020B0604030504040204" pitchFamily="50" charset="-128"/>
                        </a:rPr>
                        <a:t>動画制作のポイント</a:t>
                      </a:r>
                      <a:endParaRPr lang="en-US" altLang="ja-JP" sz="2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2400" dirty="0">
                          <a:latin typeface="Meiryo UI" panose="020B0604030504040204" pitchFamily="50" charset="-128"/>
                          <a:ea typeface="Meiryo UI" panose="020B0604030504040204" pitchFamily="50" charset="-128"/>
                        </a:rPr>
                        <a:t>内省</a:t>
                      </a:r>
                      <a:endParaRPr lang="en-US" altLang="ja-JP" sz="2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en-US" altLang="ja-JP" sz="2400" dirty="0">
                          <a:latin typeface="Meiryo UI" panose="020B0604030504040204" pitchFamily="50" charset="-128"/>
                          <a:ea typeface="Meiryo UI" panose="020B0604030504040204" pitchFamily="50" charset="-128"/>
                        </a:rPr>
                        <a:t>2</a:t>
                      </a:r>
                      <a:r>
                        <a:rPr lang="ja-JP" altLang="en-US" sz="2400" dirty="0">
                          <a:latin typeface="Meiryo UI" panose="020B0604030504040204" pitchFamily="50" charset="-128"/>
                          <a:ea typeface="Meiryo UI" panose="020B0604030504040204" pitchFamily="50" charset="-128"/>
                        </a:rPr>
                        <a:t>日目の事前課題の説明</a:t>
                      </a:r>
                      <a:endParaRPr lang="en-US" sz="2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ja-JP" altLang="en-US" sz="2400" dirty="0">
                          <a:latin typeface="Meiryo UI" panose="020B0604030504040204" pitchFamily="50" charset="-128"/>
                          <a:ea typeface="Meiryo UI" panose="020B0604030504040204" pitchFamily="50" charset="-128"/>
                        </a:rPr>
                        <a:t>インストラクショナルデザイン入門（</a:t>
                      </a:r>
                      <a:r>
                        <a:rPr lang="en-US" altLang="ja-JP" sz="2400" dirty="0">
                          <a:latin typeface="Meiryo UI" panose="020B0604030504040204" pitchFamily="50" charset="-128"/>
                          <a:ea typeface="Meiryo UI" panose="020B0604030504040204" pitchFamily="50" charset="-128"/>
                        </a:rPr>
                        <a:t>1</a:t>
                      </a:r>
                      <a:r>
                        <a:rPr lang="ja-JP" altLang="en-US" sz="2400" dirty="0">
                          <a:latin typeface="Meiryo UI" panose="020B0604030504040204" pitchFamily="50" charset="-128"/>
                          <a:ea typeface="Meiryo UI" panose="020B0604030504040204" pitchFamily="50" charset="-128"/>
                        </a:rPr>
                        <a:t>回の授業計画）	</a:t>
                      </a:r>
                    </a:p>
                    <a:p>
                      <a:pPr marL="285750" indent="-285750">
                        <a:buFont typeface="Arial" panose="020B0604020202020204" pitchFamily="34" charset="0"/>
                        <a:buChar char="•"/>
                      </a:pPr>
                      <a:r>
                        <a:rPr lang="ja-JP" altLang="en-US" sz="2400" dirty="0">
                          <a:latin typeface="Meiryo UI" panose="020B0604030504040204" pitchFamily="50" charset="-128"/>
                          <a:ea typeface="Meiryo UI" panose="020B0604030504040204" pitchFamily="50" charset="-128"/>
                        </a:rPr>
                        <a:t>メディアの特性と教育利用	</a:t>
                      </a:r>
                    </a:p>
                    <a:p>
                      <a:pPr marL="285750" indent="-285750">
                        <a:buFont typeface="Arial" panose="020B0604020202020204" pitchFamily="34" charset="0"/>
                        <a:buChar char="•"/>
                      </a:pPr>
                      <a:r>
                        <a:rPr lang="ja-JP" altLang="en-US" sz="2400" dirty="0">
                          <a:latin typeface="Meiryo UI" panose="020B0604030504040204" pitchFamily="50" charset="-128"/>
                          <a:ea typeface="Meiryo UI" panose="020B0604030504040204" pitchFamily="50" charset="-128"/>
                        </a:rPr>
                        <a:t>動画再録・相互評価	</a:t>
                      </a:r>
                    </a:p>
                    <a:p>
                      <a:pPr marL="285750" indent="-285750">
                        <a:buFont typeface="Arial" panose="020B0604020202020204" pitchFamily="34" charset="0"/>
                        <a:buChar char="•"/>
                      </a:pPr>
                      <a:r>
                        <a:rPr lang="ja-JP" altLang="en-US" sz="2400" dirty="0">
                          <a:latin typeface="Meiryo UI" panose="020B0604030504040204" pitchFamily="50" charset="-128"/>
                          <a:ea typeface="Meiryo UI" panose="020B0604030504040204" pitchFamily="50" charset="-128"/>
                        </a:rPr>
                        <a:t>本研修のまとめ	</a:t>
                      </a:r>
                    </a:p>
                    <a:p>
                      <a:pPr marL="285750" indent="-285750">
                        <a:buFont typeface="Arial" panose="020B0604020202020204" pitchFamily="34" charset="0"/>
                        <a:buChar char="•"/>
                      </a:pPr>
                      <a:r>
                        <a:rPr lang="ja-JP" altLang="en-US" sz="2400" dirty="0">
                          <a:latin typeface="Meiryo UI" panose="020B0604030504040204" pitchFamily="50" charset="-128"/>
                          <a:ea typeface="Meiryo UI" panose="020B0604030504040204" pitchFamily="50" charset="-128"/>
                        </a:rPr>
                        <a:t>内省</a:t>
                      </a:r>
                      <a:endParaRPr lang="en-US" altLang="ja-JP" sz="2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2400" dirty="0">
                          <a:latin typeface="Meiryo UI" panose="020B0604030504040204" pitchFamily="50" charset="-128"/>
                          <a:ea typeface="Meiryo UI" panose="020B0604030504040204" pitchFamily="50" charset="-128"/>
                        </a:rPr>
                        <a:t>アクションプランの作成	</a:t>
                      </a:r>
                      <a:endParaRPr lang="en-US" sz="2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1740303"/>
                  </a:ext>
                </a:extLst>
              </a:tr>
            </a:tbl>
          </a:graphicData>
        </a:graphic>
      </p:graphicFrame>
      <p:sp>
        <p:nvSpPr>
          <p:cNvPr id="5" name="Rounded Rectangle 4">
            <a:extLst>
              <a:ext uri="{FF2B5EF4-FFF2-40B4-BE49-F238E27FC236}">
                <a16:creationId xmlns:a16="http://schemas.microsoft.com/office/drawing/2014/main" id="{91D40CD3-B079-0842-AE26-6C74B84F6023}"/>
              </a:ext>
            </a:extLst>
          </p:cNvPr>
          <p:cNvSpPr/>
          <p:nvPr/>
        </p:nvSpPr>
        <p:spPr>
          <a:xfrm>
            <a:off x="404734" y="1631869"/>
            <a:ext cx="5691266" cy="367464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495864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5BEAD2-077F-AA42-8DCD-6E6D5717E241}"/>
              </a:ext>
            </a:extLst>
          </p:cNvPr>
          <p:cNvSpPr>
            <a:spLocks noGrp="1"/>
          </p:cNvSpPr>
          <p:nvPr>
            <p:ph type="title"/>
          </p:nvPr>
        </p:nvSpPr>
        <p:spPr/>
        <p:txBody>
          <a:bodyPr/>
          <a:lstStyle/>
          <a:p>
            <a:r>
              <a:rPr lang="ja-JP" altLang="en-US" b="1" dirty="0">
                <a:latin typeface="Meiryo UI" panose="020B0604030504040204" pitchFamily="50" charset="-128"/>
                <a:ea typeface="Meiryo UI" panose="020B0604030504040204" pitchFamily="50" charset="-128"/>
              </a:rPr>
              <a:t>目標と初日の成果</a:t>
            </a:r>
            <a:endParaRPr lang="en-US" b="1" dirty="0">
              <a:latin typeface="Meiryo UI" panose="020B0604030504040204" pitchFamily="50" charset="-128"/>
              <a:ea typeface="Meiryo UI" panose="020B0604030504040204" pitchFamily="50" charset="-128"/>
            </a:endParaRPr>
          </a:p>
        </p:txBody>
      </p:sp>
      <p:graphicFrame>
        <p:nvGraphicFramePr>
          <p:cNvPr id="7" name="Table 6">
            <a:extLst>
              <a:ext uri="{FF2B5EF4-FFF2-40B4-BE49-F238E27FC236}">
                <a16:creationId xmlns:a16="http://schemas.microsoft.com/office/drawing/2014/main" id="{DB4877B4-503F-7F46-A1B2-7E6C1050BC03}"/>
              </a:ext>
            </a:extLst>
          </p:cNvPr>
          <p:cNvGraphicFramePr>
            <a:graphicFrameLocks noGrp="1"/>
          </p:cNvGraphicFramePr>
          <p:nvPr>
            <p:extLst>
              <p:ext uri="{D42A27DB-BD31-4B8C-83A1-F6EECF244321}">
                <p14:modId xmlns:p14="http://schemas.microsoft.com/office/powerpoint/2010/main" val="1282028561"/>
              </p:ext>
            </p:extLst>
          </p:nvPr>
        </p:nvGraphicFramePr>
        <p:xfrm>
          <a:off x="838200" y="1375895"/>
          <a:ext cx="10949482" cy="4999225"/>
        </p:xfrm>
        <a:graphic>
          <a:graphicData uri="http://schemas.openxmlformats.org/drawingml/2006/table">
            <a:tbl>
              <a:tblPr firstRow="1" bandRow="1">
                <a:tableStyleId>{5940675A-B579-460E-94D1-54222C63F5DA}</a:tableStyleId>
              </a:tblPr>
              <a:tblGrid>
                <a:gridCol w="4025692">
                  <a:extLst>
                    <a:ext uri="{9D8B030D-6E8A-4147-A177-3AD203B41FA5}">
                      <a16:colId xmlns:a16="http://schemas.microsoft.com/office/drawing/2014/main" val="90550850"/>
                    </a:ext>
                  </a:extLst>
                </a:gridCol>
                <a:gridCol w="6923790">
                  <a:extLst>
                    <a:ext uri="{9D8B030D-6E8A-4147-A177-3AD203B41FA5}">
                      <a16:colId xmlns:a16="http://schemas.microsoft.com/office/drawing/2014/main" val="1934476697"/>
                    </a:ext>
                  </a:extLst>
                </a:gridCol>
              </a:tblGrid>
              <a:tr h="587209">
                <a:tc>
                  <a:txBody>
                    <a:bodyPr/>
                    <a:lstStyle/>
                    <a:p>
                      <a:pPr algn="ctr"/>
                      <a:r>
                        <a:rPr lang="ja-JP" altLang="en-US" sz="2900" dirty="0">
                          <a:latin typeface="Meiryo UI" panose="020B0604030504040204" pitchFamily="50" charset="-128"/>
                          <a:ea typeface="Meiryo UI" panose="020B0604030504040204" pitchFamily="50" charset="-128"/>
                        </a:rPr>
                        <a:t>目標</a:t>
                      </a:r>
                      <a:endParaRPr lang="en-US" sz="2900" dirty="0">
                        <a:latin typeface="Meiryo UI" panose="020B0604030504040204" pitchFamily="50" charset="-128"/>
                        <a:ea typeface="Meiryo UI" panose="020B0604030504040204" pitchFamily="50" charset="-128"/>
                      </a:endParaRPr>
                    </a:p>
                  </a:txBody>
                  <a:tcPr marL="144791" marR="144791" marT="72396" marB="72396"/>
                </a:tc>
                <a:tc>
                  <a:txBody>
                    <a:bodyPr/>
                    <a:lstStyle/>
                    <a:p>
                      <a:pPr algn="ctr"/>
                      <a:r>
                        <a:rPr lang="ja-JP" altLang="en-US" sz="2900" dirty="0">
                          <a:latin typeface="Meiryo UI" panose="020B0604030504040204" pitchFamily="50" charset="-128"/>
                          <a:ea typeface="Meiryo UI" panose="020B0604030504040204" pitchFamily="50" charset="-128"/>
                        </a:rPr>
                        <a:t>学習項目</a:t>
                      </a:r>
                      <a:endParaRPr lang="en-US" sz="2900" dirty="0">
                        <a:latin typeface="Meiryo UI" panose="020B0604030504040204" pitchFamily="50" charset="-128"/>
                        <a:ea typeface="Meiryo UI" panose="020B0604030504040204" pitchFamily="50" charset="-128"/>
                      </a:endParaRPr>
                    </a:p>
                  </a:txBody>
                  <a:tcPr marL="144791" marR="144791" marT="72396" marB="72396"/>
                </a:tc>
                <a:extLst>
                  <a:ext uri="{0D108BD9-81ED-4DB2-BD59-A6C34878D82A}">
                    <a16:rowId xmlns:a16="http://schemas.microsoft.com/office/drawing/2014/main" val="945711814"/>
                  </a:ext>
                </a:extLst>
              </a:tr>
              <a:tr h="1447911">
                <a:tc>
                  <a:txBody>
                    <a:bodyPr/>
                    <a:lstStyle/>
                    <a:p>
                      <a:r>
                        <a:rPr lang="ja-JP" altLang="en-US" sz="2900" dirty="0">
                          <a:latin typeface="Meiryo UI" panose="020B0604030504040204" pitchFamily="50" charset="-128"/>
                          <a:ea typeface="Meiryo UI" panose="020B0604030504040204" pitchFamily="50" charset="-128"/>
                        </a:rPr>
                        <a:t>動画教材の設計と開発</a:t>
                      </a:r>
                      <a:endParaRPr lang="en-US" sz="2900" dirty="0">
                        <a:latin typeface="Meiryo UI" panose="020B0604030504040204" pitchFamily="50" charset="-128"/>
                        <a:ea typeface="Meiryo UI" panose="020B0604030504040204" pitchFamily="50" charset="-128"/>
                      </a:endParaRPr>
                    </a:p>
                    <a:p>
                      <a:endParaRPr lang="en-US" sz="2900" dirty="0"/>
                    </a:p>
                  </a:txBody>
                  <a:tcPr marL="144791" marR="144791" marT="72396" marB="72396"/>
                </a:tc>
                <a:tc>
                  <a:txBody>
                    <a:bodyPr/>
                    <a:lstStyle/>
                    <a:p>
                      <a:r>
                        <a:rPr lang="ja-JP" altLang="en-US" sz="2900" dirty="0">
                          <a:latin typeface="Meiryo UI" panose="020B0604030504040204" pitchFamily="50" charset="-128"/>
                          <a:ea typeface="Meiryo UI" panose="020B0604030504040204" pitchFamily="50" charset="-128"/>
                        </a:rPr>
                        <a:t>動画制作の手順、動画制作のポイント、撮影と共有、教材のイメージ、教材を活用しようとする態度</a:t>
                      </a:r>
                      <a:endParaRPr lang="en-US" sz="2900" dirty="0">
                        <a:latin typeface="Meiryo UI" panose="020B0604030504040204" pitchFamily="50" charset="-128"/>
                        <a:ea typeface="Meiryo UI" panose="020B0604030504040204" pitchFamily="50" charset="-128"/>
                      </a:endParaRPr>
                    </a:p>
                  </a:txBody>
                  <a:tcPr marL="144791" marR="144791" marT="72396" marB="72396"/>
                </a:tc>
                <a:extLst>
                  <a:ext uri="{0D108BD9-81ED-4DB2-BD59-A6C34878D82A}">
                    <a16:rowId xmlns:a16="http://schemas.microsoft.com/office/drawing/2014/main" val="3824179172"/>
                  </a:ext>
                </a:extLst>
              </a:tr>
              <a:tr h="10135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900" dirty="0">
                          <a:latin typeface="Meiryo UI" panose="020B0604030504040204" pitchFamily="50" charset="-128"/>
                          <a:ea typeface="Meiryo UI" panose="020B0604030504040204" pitchFamily="50" charset="-128"/>
                        </a:rPr>
                        <a:t>授業における動画教材の活用法</a:t>
                      </a:r>
                      <a:endParaRPr lang="en-US" altLang="ja-JP" sz="2900" dirty="0">
                        <a:latin typeface="Meiryo UI" panose="020B0604030504040204" pitchFamily="50" charset="-128"/>
                        <a:ea typeface="Meiryo UI" panose="020B0604030504040204" pitchFamily="50" charset="-128"/>
                      </a:endParaRPr>
                    </a:p>
                    <a:p>
                      <a:endParaRPr lang="en-US" sz="2900" dirty="0"/>
                    </a:p>
                  </a:txBody>
                  <a:tcPr marL="144791" marR="144791" marT="72396" marB="72396"/>
                </a:tc>
                <a:tc>
                  <a:txBody>
                    <a:bodyPr/>
                    <a:lstStyle/>
                    <a:p>
                      <a:endParaRPr lang="en-US" sz="2900" dirty="0"/>
                    </a:p>
                  </a:txBody>
                  <a:tcPr marL="144791" marR="144791" marT="72396" marB="72396"/>
                </a:tc>
                <a:extLst>
                  <a:ext uri="{0D108BD9-81ED-4DB2-BD59-A6C34878D82A}">
                    <a16:rowId xmlns:a16="http://schemas.microsoft.com/office/drawing/2014/main" val="1574840904"/>
                  </a:ext>
                </a:extLst>
              </a:tr>
              <a:tr h="10135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900" dirty="0">
                          <a:latin typeface="Meiryo UI" panose="020B0604030504040204" pitchFamily="50" charset="-128"/>
                          <a:ea typeface="Meiryo UI" panose="020B0604030504040204" pitchFamily="50" charset="-128"/>
                        </a:rPr>
                        <a:t>授業改善のための評価計画</a:t>
                      </a:r>
                      <a:endParaRPr lang="en-US" sz="2900" dirty="0">
                        <a:latin typeface="Meiryo UI" panose="020B0604030504040204" pitchFamily="50" charset="-128"/>
                        <a:ea typeface="Meiryo UI" panose="020B0604030504040204" pitchFamily="50" charset="-128"/>
                      </a:endParaRPr>
                    </a:p>
                    <a:p>
                      <a:endParaRPr lang="en-US" sz="2900" dirty="0"/>
                    </a:p>
                  </a:txBody>
                  <a:tcPr marL="144791" marR="144791" marT="72396" marB="72396"/>
                </a:tc>
                <a:tc>
                  <a:txBody>
                    <a:bodyPr/>
                    <a:lstStyle/>
                    <a:p>
                      <a:endParaRPr lang="en-US" sz="2900" dirty="0"/>
                    </a:p>
                  </a:txBody>
                  <a:tcPr marL="144791" marR="144791" marT="72396" marB="72396"/>
                </a:tc>
                <a:extLst>
                  <a:ext uri="{0D108BD9-81ED-4DB2-BD59-A6C34878D82A}">
                    <a16:rowId xmlns:a16="http://schemas.microsoft.com/office/drawing/2014/main" val="459032907"/>
                  </a:ext>
                </a:extLst>
              </a:tr>
            </a:tbl>
          </a:graphicData>
        </a:graphic>
      </p:graphicFrame>
    </p:spTree>
    <p:extLst>
      <p:ext uri="{BB962C8B-B14F-4D97-AF65-F5344CB8AC3E}">
        <p14:creationId xmlns:p14="http://schemas.microsoft.com/office/powerpoint/2010/main" val="28196656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6BD33-B71B-6744-90E1-7507E70A034B}"/>
              </a:ext>
            </a:extLst>
          </p:cNvPr>
          <p:cNvSpPr>
            <a:spLocks noGrp="1"/>
          </p:cNvSpPr>
          <p:nvPr>
            <p:ph type="title"/>
          </p:nvPr>
        </p:nvSpPr>
        <p:spPr/>
        <p:txBody>
          <a:bodyPr/>
          <a:lstStyle/>
          <a:p>
            <a:r>
              <a:rPr lang="ja-JP" altLang="en-US" b="1" dirty="0">
                <a:latin typeface="Meiryo UI" panose="020B0604030504040204" pitchFamily="50" charset="-128"/>
                <a:ea typeface="Meiryo UI" panose="020B0604030504040204" pitchFamily="50" charset="-128"/>
              </a:rPr>
              <a:t>授業での動画活用に考慮すべきこと？</a:t>
            </a:r>
            <a:endParaRPr lang="en-US" b="1" dirty="0">
              <a:latin typeface="Meiryo UI" panose="020B0604030504040204" pitchFamily="50" charset="-128"/>
              <a:ea typeface="Meiryo UI" panose="020B0604030504040204" pitchFamily="50" charset="-128"/>
            </a:endParaRPr>
          </a:p>
        </p:txBody>
      </p:sp>
      <p:sp>
        <p:nvSpPr>
          <p:cNvPr id="3" name="Content Placeholder 2">
            <a:extLst>
              <a:ext uri="{FF2B5EF4-FFF2-40B4-BE49-F238E27FC236}">
                <a16:creationId xmlns:a16="http://schemas.microsoft.com/office/drawing/2014/main" id="{53F918CA-7D49-4242-89AA-D692FF912ACC}"/>
              </a:ext>
            </a:extLst>
          </p:cNvPr>
          <p:cNvSpPr>
            <a:spLocks noGrp="1"/>
          </p:cNvSpPr>
          <p:nvPr>
            <p:ph idx="1"/>
          </p:nvPr>
        </p:nvSpPr>
        <p:spPr>
          <a:xfrm>
            <a:off x="838200" y="1345289"/>
            <a:ext cx="10515600" cy="5020516"/>
          </a:xfrm>
        </p:spPr>
        <p:txBody>
          <a:bodyPr/>
          <a:lstStyle/>
          <a:p>
            <a:r>
              <a:rPr lang="ja-JP" altLang="en-US" dirty="0">
                <a:latin typeface="Meiryo UI" panose="020B0604030504040204" pitchFamily="50" charset="-128"/>
                <a:ea typeface="Meiryo UI" panose="020B0604030504040204" pitchFamily="50" charset="-128"/>
              </a:rPr>
              <a:t>どんな授業で？</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動画は、いつ、どこで、誰が、何を教えるために、どのように、何のために使われる？</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動画の内容は？</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動画の構成は？</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動画教材はどのように評価する？</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学習効果を上げるための動画教材はどう作ればいい？</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動画を使った学習活動は？</a:t>
            </a:r>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9211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88546-E6F0-1345-99E6-5261B7AA7498}"/>
              </a:ext>
            </a:extLst>
          </p:cNvPr>
          <p:cNvSpPr>
            <a:spLocks noGrp="1"/>
          </p:cNvSpPr>
          <p:nvPr>
            <p:ph type="title"/>
          </p:nvPr>
        </p:nvSpPr>
        <p:spPr/>
        <p:txBody>
          <a:bodyPr/>
          <a:lstStyle/>
          <a:p>
            <a:r>
              <a:rPr lang="ja-JP" altLang="en-US" b="1" dirty="0">
                <a:latin typeface="Meiryo UI" panose="020B0604030504040204" pitchFamily="50" charset="-128"/>
                <a:ea typeface="Meiryo UI" panose="020B0604030504040204" pitchFamily="50" charset="-128"/>
              </a:rPr>
              <a:t>対面研修の流れ</a:t>
            </a:r>
            <a:endParaRPr lang="en-US" b="1" dirty="0">
              <a:latin typeface="Meiryo UI" panose="020B0604030504040204" pitchFamily="50" charset="-128"/>
              <a:ea typeface="Meiryo UI" panose="020B0604030504040204" pitchFamily="50" charset="-128"/>
            </a:endParaRPr>
          </a:p>
        </p:txBody>
      </p:sp>
      <p:graphicFrame>
        <p:nvGraphicFramePr>
          <p:cNvPr id="4" name="Table 3">
            <a:extLst>
              <a:ext uri="{FF2B5EF4-FFF2-40B4-BE49-F238E27FC236}">
                <a16:creationId xmlns:a16="http://schemas.microsoft.com/office/drawing/2014/main" id="{BB012A61-43A3-704F-9E0B-E98EADFE7016}"/>
              </a:ext>
            </a:extLst>
          </p:cNvPr>
          <p:cNvGraphicFramePr>
            <a:graphicFrameLocks noGrp="1"/>
          </p:cNvGraphicFramePr>
          <p:nvPr>
            <p:extLst>
              <p:ext uri="{D42A27DB-BD31-4B8C-83A1-F6EECF244321}">
                <p14:modId xmlns:p14="http://schemas.microsoft.com/office/powerpoint/2010/main" val="2017515195"/>
              </p:ext>
            </p:extLst>
          </p:nvPr>
        </p:nvGraphicFramePr>
        <p:xfrm>
          <a:off x="579120" y="2015066"/>
          <a:ext cx="11140440" cy="3017520"/>
        </p:xfrm>
        <a:graphic>
          <a:graphicData uri="http://schemas.openxmlformats.org/drawingml/2006/table">
            <a:tbl>
              <a:tblPr firstRow="1" bandRow="1">
                <a:tableStyleId>{7E9639D4-E3E2-4D34-9284-5A2195B3D0D7}</a:tableStyleId>
              </a:tblPr>
              <a:tblGrid>
                <a:gridCol w="5446926">
                  <a:extLst>
                    <a:ext uri="{9D8B030D-6E8A-4147-A177-3AD203B41FA5}">
                      <a16:colId xmlns:a16="http://schemas.microsoft.com/office/drawing/2014/main" val="3522549609"/>
                    </a:ext>
                  </a:extLst>
                </a:gridCol>
                <a:gridCol w="5693514">
                  <a:extLst>
                    <a:ext uri="{9D8B030D-6E8A-4147-A177-3AD203B41FA5}">
                      <a16:colId xmlns:a16="http://schemas.microsoft.com/office/drawing/2014/main" val="3536549930"/>
                    </a:ext>
                  </a:extLst>
                </a:gridCol>
              </a:tblGrid>
              <a:tr h="185033">
                <a:tc>
                  <a:txBody>
                    <a:bodyPr/>
                    <a:lstStyle/>
                    <a:p>
                      <a:pPr algn="ct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日目</a:t>
                      </a:r>
                      <a:endParaRPr lang="en-US"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dirty="0">
                          <a:latin typeface="Meiryo UI" panose="020B0604030504040204" pitchFamily="50" charset="-128"/>
                          <a:ea typeface="Meiryo UI" panose="020B0604030504040204" pitchFamily="50" charset="-128"/>
                        </a:rPr>
                        <a:t>2</a:t>
                      </a:r>
                      <a:r>
                        <a:rPr lang="ja-JP" altLang="en-US" dirty="0">
                          <a:latin typeface="Meiryo UI" panose="020B0604030504040204" pitchFamily="50" charset="-128"/>
                          <a:ea typeface="Meiryo UI" panose="020B0604030504040204" pitchFamily="50" charset="-128"/>
                        </a:rPr>
                        <a:t>日目</a:t>
                      </a:r>
                      <a:endParaRPr lang="en-US"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4719207"/>
                  </a:ext>
                </a:extLst>
              </a:tr>
              <a:tr h="2646221">
                <a:tc>
                  <a:txBody>
                    <a:bodyPr/>
                    <a:lstStyle/>
                    <a:p>
                      <a:pPr marL="285750" indent="-285750">
                        <a:buFont typeface="Arial" panose="020B0604020202020204" pitchFamily="34" charset="0"/>
                        <a:buChar char="•"/>
                      </a:pPr>
                      <a:r>
                        <a:rPr lang="ja-JP" altLang="en-US" sz="2400" dirty="0">
                          <a:latin typeface="Meiryo UI" panose="020B0604030504040204" pitchFamily="50" charset="-128"/>
                          <a:ea typeface="Meiryo UI" panose="020B0604030504040204" pitchFamily="50" charset="-128"/>
                        </a:rPr>
                        <a:t>研修概要（目標、研修の流れ）</a:t>
                      </a:r>
                      <a:endParaRPr lang="en-US" altLang="ja-JP" sz="2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2400" dirty="0">
                          <a:latin typeface="Meiryo UI" panose="020B0604030504040204" pitchFamily="50" charset="-128"/>
                          <a:ea typeface="Meiryo UI" panose="020B0604030504040204" pitchFamily="50" charset="-128"/>
                        </a:rPr>
                        <a:t>事例ビデオ視聴</a:t>
                      </a:r>
                    </a:p>
                    <a:p>
                      <a:pPr marL="285750" indent="-285750">
                        <a:buFont typeface="Arial" panose="020B0604020202020204" pitchFamily="34" charset="0"/>
                        <a:buChar char="•"/>
                      </a:pPr>
                      <a:r>
                        <a:rPr lang="ja-JP" altLang="en-US" sz="2400" dirty="0">
                          <a:latin typeface="Meiryo UI" panose="020B0604030504040204" pitchFamily="50" charset="-128"/>
                          <a:ea typeface="Meiryo UI" panose="020B0604030504040204" pitchFamily="50" charset="-128"/>
                        </a:rPr>
                        <a:t>動画教材制作のプラン</a:t>
                      </a:r>
                      <a:endParaRPr lang="en-US" altLang="ja-JP" sz="2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2400" dirty="0">
                          <a:latin typeface="Meiryo UI" panose="020B0604030504040204" pitchFamily="50" charset="-128"/>
                          <a:ea typeface="Meiryo UI" panose="020B0604030504040204" pitchFamily="50" charset="-128"/>
                        </a:rPr>
                        <a:t>動画撮影・相互評価</a:t>
                      </a:r>
                      <a:endParaRPr lang="en-US" altLang="ja-JP" sz="2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2400" dirty="0">
                          <a:latin typeface="Meiryo UI" panose="020B0604030504040204" pitchFamily="50" charset="-128"/>
                          <a:ea typeface="Meiryo UI" panose="020B0604030504040204" pitchFamily="50" charset="-128"/>
                        </a:rPr>
                        <a:t>動画制作のポイント</a:t>
                      </a:r>
                      <a:endParaRPr lang="en-US" altLang="ja-JP" sz="2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2400" dirty="0">
                          <a:latin typeface="Meiryo UI" panose="020B0604030504040204" pitchFamily="50" charset="-128"/>
                          <a:ea typeface="Meiryo UI" panose="020B0604030504040204" pitchFamily="50" charset="-128"/>
                        </a:rPr>
                        <a:t>内省</a:t>
                      </a:r>
                      <a:endParaRPr lang="en-US" altLang="ja-JP" sz="2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en-US" altLang="ja-JP" sz="2400" dirty="0">
                          <a:latin typeface="Meiryo UI" panose="020B0604030504040204" pitchFamily="50" charset="-128"/>
                          <a:ea typeface="Meiryo UI" panose="020B0604030504040204" pitchFamily="50" charset="-128"/>
                        </a:rPr>
                        <a:t>2</a:t>
                      </a:r>
                      <a:r>
                        <a:rPr lang="ja-JP" altLang="en-US" sz="2400" dirty="0">
                          <a:latin typeface="Meiryo UI" panose="020B0604030504040204" pitchFamily="50" charset="-128"/>
                          <a:ea typeface="Meiryo UI" panose="020B0604030504040204" pitchFamily="50" charset="-128"/>
                        </a:rPr>
                        <a:t>日目の事前課題の説明</a:t>
                      </a:r>
                      <a:endParaRPr lang="en-US" sz="2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ja-JP" altLang="en-US" sz="2400" dirty="0">
                          <a:latin typeface="Meiryo UI" panose="020B0604030504040204" pitchFamily="50" charset="-128"/>
                          <a:ea typeface="Meiryo UI" panose="020B0604030504040204" pitchFamily="50" charset="-128"/>
                        </a:rPr>
                        <a:t>インストラクショナルデザイン入門（</a:t>
                      </a:r>
                      <a:r>
                        <a:rPr lang="en-US" altLang="ja-JP" sz="2400" dirty="0">
                          <a:latin typeface="Meiryo UI" panose="020B0604030504040204" pitchFamily="50" charset="-128"/>
                          <a:ea typeface="Meiryo UI" panose="020B0604030504040204" pitchFamily="50" charset="-128"/>
                        </a:rPr>
                        <a:t>1</a:t>
                      </a:r>
                      <a:r>
                        <a:rPr lang="ja-JP" altLang="en-US" sz="2400" dirty="0">
                          <a:latin typeface="Meiryo UI" panose="020B0604030504040204" pitchFamily="50" charset="-128"/>
                          <a:ea typeface="Meiryo UI" panose="020B0604030504040204" pitchFamily="50" charset="-128"/>
                        </a:rPr>
                        <a:t>回の授業計画）	</a:t>
                      </a:r>
                    </a:p>
                    <a:p>
                      <a:pPr marL="285750" indent="-285750">
                        <a:buFont typeface="Arial" panose="020B0604020202020204" pitchFamily="34" charset="0"/>
                        <a:buChar char="•"/>
                      </a:pPr>
                      <a:r>
                        <a:rPr lang="ja-JP" altLang="en-US" sz="2400" dirty="0">
                          <a:latin typeface="Meiryo UI" panose="020B0604030504040204" pitchFamily="50" charset="-128"/>
                          <a:ea typeface="Meiryo UI" panose="020B0604030504040204" pitchFamily="50" charset="-128"/>
                        </a:rPr>
                        <a:t>メディアの特性と教育利用	</a:t>
                      </a:r>
                    </a:p>
                    <a:p>
                      <a:pPr marL="285750" indent="-285750">
                        <a:buFont typeface="Arial" panose="020B0604020202020204" pitchFamily="34" charset="0"/>
                        <a:buChar char="•"/>
                      </a:pPr>
                      <a:r>
                        <a:rPr lang="ja-JP" altLang="en-US" sz="2400" dirty="0">
                          <a:latin typeface="Meiryo UI" panose="020B0604030504040204" pitchFamily="50" charset="-128"/>
                          <a:ea typeface="Meiryo UI" panose="020B0604030504040204" pitchFamily="50" charset="-128"/>
                        </a:rPr>
                        <a:t>動画再録・相互評価	</a:t>
                      </a:r>
                    </a:p>
                    <a:p>
                      <a:pPr marL="285750" indent="-285750">
                        <a:buFont typeface="Arial" panose="020B0604020202020204" pitchFamily="34" charset="0"/>
                        <a:buChar char="•"/>
                      </a:pPr>
                      <a:r>
                        <a:rPr lang="ja-JP" altLang="en-US" sz="2400" dirty="0">
                          <a:latin typeface="Meiryo UI" panose="020B0604030504040204" pitchFamily="50" charset="-128"/>
                          <a:ea typeface="Meiryo UI" panose="020B0604030504040204" pitchFamily="50" charset="-128"/>
                        </a:rPr>
                        <a:t>本研修のまとめ	</a:t>
                      </a:r>
                    </a:p>
                    <a:p>
                      <a:pPr marL="285750" indent="-285750">
                        <a:buFont typeface="Arial" panose="020B0604020202020204" pitchFamily="34" charset="0"/>
                        <a:buChar char="•"/>
                      </a:pPr>
                      <a:r>
                        <a:rPr lang="ja-JP" altLang="en-US" sz="2400" dirty="0">
                          <a:latin typeface="Meiryo UI" panose="020B0604030504040204" pitchFamily="50" charset="-128"/>
                          <a:ea typeface="Meiryo UI" panose="020B0604030504040204" pitchFamily="50" charset="-128"/>
                        </a:rPr>
                        <a:t>内省</a:t>
                      </a:r>
                      <a:endParaRPr lang="en-US" altLang="ja-JP" sz="2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2400" dirty="0">
                          <a:latin typeface="Meiryo UI" panose="020B0604030504040204" pitchFamily="50" charset="-128"/>
                          <a:ea typeface="Meiryo UI" panose="020B0604030504040204" pitchFamily="50" charset="-128"/>
                        </a:rPr>
                        <a:t>アクションプランの作成</a:t>
                      </a:r>
                      <a:r>
                        <a:rPr lang="ja-JP" altLang="en-US" sz="2400" dirty="0"/>
                        <a:t>	</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1740303"/>
                  </a:ext>
                </a:extLst>
              </a:tr>
            </a:tbl>
          </a:graphicData>
        </a:graphic>
      </p:graphicFrame>
      <p:sp>
        <p:nvSpPr>
          <p:cNvPr id="3" name="Rounded Rectangle 2">
            <a:extLst>
              <a:ext uri="{FF2B5EF4-FFF2-40B4-BE49-F238E27FC236}">
                <a16:creationId xmlns:a16="http://schemas.microsoft.com/office/drawing/2014/main" id="{58002949-7258-7F48-AAAB-FF245F8B034A}"/>
              </a:ext>
            </a:extLst>
          </p:cNvPr>
          <p:cNvSpPr/>
          <p:nvPr/>
        </p:nvSpPr>
        <p:spPr>
          <a:xfrm>
            <a:off x="5861154" y="1843790"/>
            <a:ext cx="6085040" cy="373255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81549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82528-7CE5-4A42-BCBC-6EC000175F04}"/>
              </a:ext>
            </a:extLst>
          </p:cNvPr>
          <p:cNvSpPr>
            <a:spLocks noGrp="1"/>
          </p:cNvSpPr>
          <p:nvPr>
            <p:ph type="title"/>
          </p:nvPr>
        </p:nvSpPr>
        <p:spPr/>
        <p:txBody>
          <a:bodyPr/>
          <a:lstStyle/>
          <a:p>
            <a:r>
              <a:rPr lang="ja-JP" altLang="en-US" b="1" dirty="0">
                <a:latin typeface="Meiryo UI" panose="020B0604030504040204" pitchFamily="50" charset="-128"/>
                <a:ea typeface="Meiryo UI" panose="020B0604030504040204" pitchFamily="50" charset="-128"/>
              </a:rPr>
              <a:t>研修</a:t>
            </a:r>
            <a:r>
              <a:rPr lang="en-US" altLang="ja-JP" b="1" dirty="0">
                <a:latin typeface="Meiryo UI" panose="020B0604030504040204" pitchFamily="50" charset="-128"/>
                <a:ea typeface="Meiryo UI" panose="020B0604030504040204" pitchFamily="50" charset="-128"/>
              </a:rPr>
              <a:t>2</a:t>
            </a:r>
            <a:r>
              <a:rPr lang="ja-JP" altLang="en-US" b="1" dirty="0">
                <a:latin typeface="Meiryo UI" panose="020B0604030504040204" pitchFamily="50" charset="-128"/>
                <a:ea typeface="Meiryo UI" panose="020B0604030504040204" pitchFamily="50" charset="-128"/>
              </a:rPr>
              <a:t>日目のための事前課題</a:t>
            </a:r>
            <a:endParaRPr lang="en-US" b="1" dirty="0">
              <a:latin typeface="Meiryo UI" panose="020B0604030504040204" pitchFamily="50" charset="-128"/>
              <a:ea typeface="Meiryo UI" panose="020B0604030504040204" pitchFamily="50" charset="-128"/>
            </a:endParaRPr>
          </a:p>
        </p:txBody>
      </p:sp>
      <p:sp>
        <p:nvSpPr>
          <p:cNvPr id="3" name="Content Placeholder 2">
            <a:extLst>
              <a:ext uri="{FF2B5EF4-FFF2-40B4-BE49-F238E27FC236}">
                <a16:creationId xmlns:a16="http://schemas.microsoft.com/office/drawing/2014/main" id="{CDF332D4-4E7F-D14B-88EA-163BF2241351}"/>
              </a:ext>
            </a:extLst>
          </p:cNvPr>
          <p:cNvSpPr>
            <a:spLocks noGrp="1"/>
          </p:cNvSpPr>
          <p:nvPr>
            <p:ph idx="1"/>
          </p:nvPr>
        </p:nvSpPr>
        <p:spPr>
          <a:xfrm>
            <a:off x="838200" y="1156446"/>
            <a:ext cx="7166548" cy="5224475"/>
          </a:xfrm>
        </p:spPr>
        <p:txBody>
          <a:bodyPr>
            <a:normAutofit/>
          </a:bodyPr>
          <a:lstStyle/>
          <a:p>
            <a:r>
              <a:rPr lang="ja-JP" altLang="en-US" dirty="0">
                <a:latin typeface="Meiryo UI" panose="020B0604030504040204" pitchFamily="50" charset="-128"/>
                <a:ea typeface="Meiryo UI" panose="020B0604030504040204" pitchFamily="50" charset="-128"/>
              </a:rPr>
              <a:t>全国専門学校教育研究会</a:t>
            </a:r>
            <a:r>
              <a:rPr lang="en-US" altLang="ja-JP" dirty="0">
                <a:latin typeface="Meiryo UI" panose="020B0604030504040204" pitchFamily="50" charset="-128"/>
                <a:ea typeface="Meiryo UI" panose="020B0604030504040204" pitchFamily="50" charset="-128"/>
              </a:rPr>
              <a:t>. (2014). 『</a:t>
            </a:r>
            <a:r>
              <a:rPr lang="ja-JP" altLang="en-US" dirty="0">
                <a:latin typeface="Meiryo UI" panose="020B0604030504040204" pitchFamily="50" charset="-128"/>
                <a:ea typeface="Meiryo UI" panose="020B0604030504040204" pitchFamily="50" charset="-128"/>
              </a:rPr>
              <a:t>インストラクショナルデザインテキスト</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（以下、全専研</a:t>
            </a:r>
            <a:r>
              <a:rPr lang="en-US" altLang="ja-JP" dirty="0">
                <a:latin typeface="Meiryo UI" panose="020B0604030504040204" pitchFamily="50" charset="-128"/>
                <a:ea typeface="Meiryo UI" panose="020B0604030504040204" pitchFamily="50" charset="-128"/>
              </a:rPr>
              <a:t>ID</a:t>
            </a:r>
            <a:r>
              <a:rPr lang="ja-JP" altLang="en-US" dirty="0">
                <a:latin typeface="Meiryo UI" panose="020B0604030504040204" pitchFamily="50" charset="-128"/>
                <a:ea typeface="Meiryo UI" panose="020B0604030504040204" pitchFamily="50" charset="-128"/>
              </a:rPr>
              <a:t>テキスト）を以下よりダウンロード</a:t>
            </a:r>
            <a:endParaRPr lang="en-US" altLang="ja-JP" dirty="0">
              <a:latin typeface="Meiryo UI" panose="020B0604030504040204" pitchFamily="50" charset="-128"/>
              <a:ea typeface="Meiryo UI" panose="020B0604030504040204" pitchFamily="50" charset="-128"/>
            </a:endParaRPr>
          </a:p>
          <a:p>
            <a:pPr lvl="1"/>
            <a:r>
              <a:rPr lang="en-US" altLang="ja-JP" dirty="0">
                <a:latin typeface="Meiryo UI" panose="020B0604030504040204" pitchFamily="50" charset="-128"/>
                <a:ea typeface="Meiryo UI" panose="020B0604030504040204" pitchFamily="50" charset="-128"/>
              </a:rPr>
              <a:t>URL: </a:t>
            </a:r>
            <a:r>
              <a:rPr lang="en-US" altLang="ja-JP" dirty="0">
                <a:latin typeface="Meiryo UI" panose="020B0604030504040204" pitchFamily="50" charset="-128"/>
                <a:ea typeface="Meiryo UI" panose="020B0604030504040204" pitchFamily="50" charset="-128"/>
                <a:hlinkClick r:id="rId3"/>
              </a:rPr>
              <a:t>http://www.zsenken.or.jp/monka-itaku.id-and-al/pdf/result01-2.pdf</a:t>
            </a:r>
            <a:endParaRPr lang="en-US" altLang="ja-JP" dirty="0">
              <a:latin typeface="Meiryo UI" panose="020B0604030504040204" pitchFamily="50" charset="-128"/>
              <a:ea typeface="Meiryo UI" panose="020B0604030504040204" pitchFamily="50" charset="-128"/>
            </a:endParaRPr>
          </a:p>
          <a:p>
            <a:r>
              <a:rPr lang="en-US" altLang="ja-JP" dirty="0">
                <a:latin typeface="Meiryo UI" panose="020B0604030504040204" pitchFamily="50" charset="-128"/>
                <a:ea typeface="Meiryo UI" panose="020B0604030504040204" pitchFamily="50" charset="-128"/>
              </a:rPr>
              <a:t>ID</a:t>
            </a:r>
            <a:r>
              <a:rPr lang="ja-JP" altLang="en-US" dirty="0">
                <a:latin typeface="Meiryo UI" panose="020B0604030504040204" pitchFamily="50" charset="-128"/>
                <a:ea typeface="Meiryo UI" panose="020B0604030504040204" pitchFamily="50" charset="-128"/>
              </a:rPr>
              <a:t>テキストの特に、第</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章と第</a:t>
            </a:r>
            <a:r>
              <a:rPr lang="en-US" altLang="ja-JP" dirty="0">
                <a:latin typeface="Meiryo UI" panose="020B0604030504040204" pitchFamily="50" charset="-128"/>
                <a:ea typeface="Meiryo UI" panose="020B0604030504040204" pitchFamily="50" charset="-128"/>
              </a:rPr>
              <a:t>5</a:t>
            </a:r>
            <a:r>
              <a:rPr lang="ja-JP" altLang="en-US" dirty="0">
                <a:latin typeface="Meiryo UI" panose="020B0604030504040204" pitchFamily="50" charset="-128"/>
                <a:ea typeface="Meiryo UI" panose="020B0604030504040204" pitchFamily="50" charset="-128"/>
              </a:rPr>
              <a:t>章を再読する</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配布資料の指導案シート</a:t>
            </a:r>
            <a:r>
              <a:rPr lang="en-US" altLang="ja-JP" dirty="0">
                <a:latin typeface="Meiryo UI" panose="020B0604030504040204" pitchFamily="50" charset="-128"/>
                <a:ea typeface="Meiryo UI" panose="020B0604030504040204" pitchFamily="50" charset="-128"/>
              </a:rPr>
              <a:t>No1</a:t>
            </a:r>
            <a:r>
              <a:rPr lang="ja-JP" altLang="en-US" dirty="0">
                <a:latin typeface="Meiryo UI" panose="020B0604030504040204" pitchFamily="50" charset="-128"/>
                <a:ea typeface="Meiryo UI" panose="020B0604030504040204" pitchFamily="50" charset="-128"/>
              </a:rPr>
              <a:t>に、動画教材を使ってみたいと考える、自身の授業設計を行う</a:t>
            </a:r>
            <a:endParaRPr lang="en-US" altLang="ja-JP" dirty="0">
              <a:latin typeface="Meiryo UI" panose="020B0604030504040204" pitchFamily="50" charset="-128"/>
              <a:ea typeface="Meiryo UI" panose="020B0604030504040204" pitchFamily="50" charset="-128"/>
            </a:endParaRPr>
          </a:p>
          <a:p>
            <a:pPr lvl="1"/>
            <a:r>
              <a:rPr lang="ja-JP" altLang="en-US" dirty="0">
                <a:latin typeface="Meiryo UI" panose="020B0604030504040204" pitchFamily="50" charset="-128"/>
                <a:ea typeface="Meiryo UI" panose="020B0604030504040204" pitchFamily="50" charset="-128"/>
              </a:rPr>
              <a:t>指導案シートは、</a:t>
            </a:r>
            <a:r>
              <a:rPr lang="en-US" altLang="ja-JP" dirty="0">
                <a:latin typeface="Meiryo UI" panose="020B0604030504040204" pitchFamily="50" charset="-128"/>
                <a:ea typeface="Meiryo UI" panose="020B0604030504040204" pitchFamily="50" charset="-128"/>
              </a:rPr>
              <a:t>LMS</a:t>
            </a:r>
            <a:r>
              <a:rPr lang="ja-JP" altLang="en-US" dirty="0">
                <a:latin typeface="Meiryo UI" panose="020B0604030504040204" pitchFamily="50" charset="-128"/>
                <a:ea typeface="Meiryo UI" panose="020B0604030504040204" pitchFamily="50" charset="-128"/>
              </a:rPr>
              <a:t>よりもダウンロードが可能</a:t>
            </a:r>
            <a:endParaRPr lang="en-US" altLang="ja-JP" dirty="0">
              <a:latin typeface="Meiryo UI" panose="020B0604030504040204" pitchFamily="50" charset="-128"/>
              <a:ea typeface="Meiryo UI" panose="020B0604030504040204" pitchFamily="50" charset="-128"/>
            </a:endParaRPr>
          </a:p>
          <a:p>
            <a:pPr lvl="1"/>
            <a:endParaRPr lang="en-US" altLang="ja-JP" dirty="0">
              <a:latin typeface="Meiryo UI" panose="020B0604030504040204" pitchFamily="50" charset="-128"/>
              <a:ea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rPr>
              <a:t>→可能であれば、</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月中に実施可能な授業を取り上げる</a:t>
            </a:r>
            <a:endParaRPr lang="en-US" dirty="0">
              <a:latin typeface="Meiryo UI" panose="020B0604030504040204" pitchFamily="50" charset="-128"/>
              <a:ea typeface="Meiryo UI" panose="020B0604030504040204" pitchFamily="50" charset="-128"/>
            </a:endParaRPr>
          </a:p>
        </p:txBody>
      </p:sp>
      <p:pic>
        <p:nvPicPr>
          <p:cNvPr id="5" name="Picture 4">
            <a:extLst>
              <a:ext uri="{FF2B5EF4-FFF2-40B4-BE49-F238E27FC236}">
                <a16:creationId xmlns:a16="http://schemas.microsoft.com/office/drawing/2014/main" id="{BA950AC3-C5EA-154F-97B8-10A33281C244}"/>
              </a:ext>
            </a:extLst>
          </p:cNvPr>
          <p:cNvPicPr>
            <a:picLocks noChangeAspect="1"/>
          </p:cNvPicPr>
          <p:nvPr/>
        </p:nvPicPr>
        <p:blipFill>
          <a:blip r:embed="rId4"/>
          <a:stretch>
            <a:fillRect/>
          </a:stretch>
        </p:blipFill>
        <p:spPr>
          <a:xfrm>
            <a:off x="8276200" y="1300628"/>
            <a:ext cx="3374796" cy="4775762"/>
          </a:xfrm>
          <a:prstGeom prst="rect">
            <a:avLst/>
          </a:prstGeom>
          <a:solidFill>
            <a:schemeClr val="bg1"/>
          </a:solidFill>
          <a:ln>
            <a:solidFill>
              <a:schemeClr val="accent1">
                <a:hueOff val="0"/>
                <a:satOff val="0"/>
                <a:lumOff val="0"/>
              </a:schemeClr>
            </a:solidFill>
          </a:ln>
        </p:spPr>
      </p:pic>
    </p:spTree>
    <p:extLst>
      <p:ext uri="{BB962C8B-B14F-4D97-AF65-F5344CB8AC3E}">
        <p14:creationId xmlns:p14="http://schemas.microsoft.com/office/powerpoint/2010/main" val="1067971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31ABB-7234-A044-8A7C-1DCD21EEBACF}"/>
              </a:ext>
            </a:extLst>
          </p:cNvPr>
          <p:cNvSpPr>
            <a:spLocks noGrp="1"/>
          </p:cNvSpPr>
          <p:nvPr>
            <p:ph type="title"/>
          </p:nvPr>
        </p:nvSpPr>
        <p:spPr/>
        <p:txBody>
          <a:bodyPr/>
          <a:lstStyle/>
          <a:p>
            <a:r>
              <a:rPr lang="ja-JP" altLang="en-US"/>
              <a:t>教え方を考える</a:t>
            </a:r>
            <a:r>
              <a:rPr lang="en-US" altLang="ja-JP" dirty="0"/>
              <a:t>(</a:t>
            </a:r>
            <a:r>
              <a:rPr lang="ja-JP" altLang="en-US"/>
              <a:t>全専研</a:t>
            </a:r>
            <a:r>
              <a:rPr lang="en-US" altLang="ja-JP" dirty="0"/>
              <a:t>ID</a:t>
            </a:r>
            <a:r>
              <a:rPr lang="ja-JP" altLang="en-US"/>
              <a:t>テキスト</a:t>
            </a:r>
            <a:r>
              <a:rPr lang="en-US" altLang="ja-JP" dirty="0"/>
              <a:t>, p.70)</a:t>
            </a:r>
            <a:endParaRPr lang="en-US" dirty="0"/>
          </a:p>
        </p:txBody>
      </p:sp>
      <p:sp>
        <p:nvSpPr>
          <p:cNvPr id="7" name="Content Placeholder 6">
            <a:extLst>
              <a:ext uri="{FF2B5EF4-FFF2-40B4-BE49-F238E27FC236}">
                <a16:creationId xmlns:a16="http://schemas.microsoft.com/office/drawing/2014/main" id="{7A964879-1759-4B42-853B-AD8DFF33E920}"/>
              </a:ext>
            </a:extLst>
          </p:cNvPr>
          <p:cNvSpPr>
            <a:spLocks noGrp="1"/>
          </p:cNvSpPr>
          <p:nvPr>
            <p:ph idx="1"/>
          </p:nvPr>
        </p:nvSpPr>
        <p:spPr/>
        <p:txBody>
          <a:bodyPr>
            <a:normAutofit/>
          </a:bodyPr>
          <a:lstStyle/>
          <a:p>
            <a:r>
              <a:rPr lang="ja-JP" altLang="en-US" sz="3200"/>
              <a:t>一つ一つの目標をどのような戦略</a:t>
            </a:r>
            <a:r>
              <a:rPr lang="en-US" altLang="ja-JP" sz="3200" dirty="0"/>
              <a:t>(</a:t>
            </a:r>
            <a:r>
              <a:rPr lang="en-US" sz="3200" dirty="0"/>
              <a:t>strategy) </a:t>
            </a:r>
            <a:r>
              <a:rPr lang="ja-JP" altLang="en-US" sz="3200"/>
              <a:t>でクリアさせるか考える</a:t>
            </a:r>
          </a:p>
          <a:p>
            <a:pPr lvl="1"/>
            <a:r>
              <a:rPr lang="ja-JP" altLang="en-US" sz="3200"/>
              <a:t>導入の方法</a:t>
            </a:r>
          </a:p>
          <a:p>
            <a:pPr lvl="1"/>
            <a:r>
              <a:rPr lang="ja-JP" altLang="en-US" sz="3200"/>
              <a:t>展開部分の作戦</a:t>
            </a:r>
            <a:endParaRPr lang="en-US" altLang="ja-JP" sz="3200" dirty="0"/>
          </a:p>
          <a:p>
            <a:pPr lvl="2"/>
            <a:r>
              <a:rPr lang="ja-JP" altLang="en-US" sz="3200"/>
              <a:t>情報の提示の仕方</a:t>
            </a:r>
            <a:endParaRPr lang="en-US" altLang="ja-JP" sz="3200" dirty="0"/>
          </a:p>
          <a:p>
            <a:pPr lvl="2"/>
            <a:r>
              <a:rPr lang="ja-JP" altLang="en-US" sz="3200"/>
              <a:t>学習法の提示</a:t>
            </a:r>
          </a:p>
          <a:p>
            <a:pPr lvl="2"/>
            <a:r>
              <a:rPr lang="ja-JP" altLang="en-US" sz="3200"/>
              <a:t>練習の機会</a:t>
            </a:r>
          </a:p>
          <a:p>
            <a:pPr lvl="2"/>
            <a:r>
              <a:rPr lang="ja-JP" altLang="en-US" sz="3200"/>
              <a:t>グループワークを活用（緊張感、メリハリ、理解度の確認）</a:t>
            </a:r>
          </a:p>
          <a:p>
            <a:pPr lvl="1"/>
            <a:r>
              <a:rPr lang="ja-JP" altLang="en-US" sz="3200"/>
              <a:t>まとめの方法</a:t>
            </a:r>
          </a:p>
          <a:p>
            <a:endParaRPr lang="ja-JP" altLang="en-US"/>
          </a:p>
          <a:p>
            <a:endParaRPr lang="en-US" dirty="0"/>
          </a:p>
        </p:txBody>
      </p:sp>
    </p:spTree>
    <p:extLst>
      <p:ext uri="{BB962C8B-B14F-4D97-AF65-F5344CB8AC3E}">
        <p14:creationId xmlns:p14="http://schemas.microsoft.com/office/powerpoint/2010/main" val="24409446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8D87B-9B51-0840-A085-7CB89342C7E0}"/>
              </a:ext>
            </a:extLst>
          </p:cNvPr>
          <p:cNvSpPr>
            <a:spLocks noGrp="1"/>
          </p:cNvSpPr>
          <p:nvPr>
            <p:ph type="title"/>
          </p:nvPr>
        </p:nvSpPr>
        <p:spPr/>
        <p:txBody>
          <a:bodyPr>
            <a:normAutofit/>
          </a:bodyPr>
          <a:lstStyle/>
          <a:p>
            <a:r>
              <a:rPr lang="ja-JP" altLang="en-US"/>
              <a:t>ガニェの９教授事象</a:t>
            </a:r>
            <a:endParaRPr lang="en-US" dirty="0"/>
          </a:p>
        </p:txBody>
      </p:sp>
      <p:sp>
        <p:nvSpPr>
          <p:cNvPr id="21" name="Content Placeholder 20">
            <a:extLst>
              <a:ext uri="{FF2B5EF4-FFF2-40B4-BE49-F238E27FC236}">
                <a16:creationId xmlns:a16="http://schemas.microsoft.com/office/drawing/2014/main" id="{405954AE-C84F-0948-864F-248CDA044DF9}"/>
              </a:ext>
            </a:extLst>
          </p:cNvPr>
          <p:cNvSpPr>
            <a:spLocks noGrp="1"/>
          </p:cNvSpPr>
          <p:nvPr>
            <p:ph idx="1"/>
          </p:nvPr>
        </p:nvSpPr>
        <p:spPr/>
        <p:txBody>
          <a:bodyPr>
            <a:normAutofit lnSpcReduction="10000"/>
          </a:bodyPr>
          <a:lstStyle/>
          <a:p>
            <a:pPr marL="0" indent="0">
              <a:buNone/>
            </a:pPr>
            <a:r>
              <a:rPr lang="en-US" altLang="ja-JP" dirty="0">
                <a:latin typeface="Helvetica" pitchFamily="2" charset="0"/>
              </a:rPr>
              <a:t>1.</a:t>
            </a:r>
            <a:r>
              <a:rPr lang="ja-JP" altLang="en-US">
                <a:latin typeface="Helvetica" pitchFamily="2" charset="0"/>
              </a:rPr>
              <a:t>学習者の注意を喚起する</a:t>
            </a:r>
            <a:endParaRPr lang="en-US" altLang="ja-JP" dirty="0">
              <a:latin typeface="Helvetica" pitchFamily="2" charset="0"/>
            </a:endParaRPr>
          </a:p>
          <a:p>
            <a:pPr marL="0" indent="0">
              <a:buNone/>
            </a:pPr>
            <a:r>
              <a:rPr lang="en-US" altLang="ja-JP" dirty="0">
                <a:latin typeface="Helvetica" pitchFamily="2" charset="0"/>
              </a:rPr>
              <a:t>2.</a:t>
            </a:r>
            <a:r>
              <a:rPr lang="ja-JP" altLang="en-US">
                <a:latin typeface="Helvetica" pitchFamily="2" charset="0"/>
              </a:rPr>
              <a:t>授業の学習目標を知らせる</a:t>
            </a:r>
            <a:endParaRPr lang="en-US" altLang="ja-JP" dirty="0">
              <a:latin typeface="Helvetica" pitchFamily="2" charset="0"/>
            </a:endParaRPr>
          </a:p>
          <a:p>
            <a:pPr marL="0" indent="0">
              <a:buNone/>
            </a:pPr>
            <a:r>
              <a:rPr lang="en-US" altLang="ja-JP" dirty="0">
                <a:latin typeface="Helvetica" pitchFamily="2" charset="0"/>
              </a:rPr>
              <a:t>3.</a:t>
            </a:r>
            <a:r>
              <a:rPr lang="ja-JP" altLang="en-US">
                <a:latin typeface="Helvetica" pitchFamily="2" charset="0"/>
              </a:rPr>
              <a:t>前提条件を思い出させる</a:t>
            </a:r>
            <a:endParaRPr lang="en-US" altLang="ja-JP" dirty="0">
              <a:latin typeface="Helvetica" pitchFamily="2" charset="0"/>
            </a:endParaRPr>
          </a:p>
          <a:p>
            <a:pPr marL="0" indent="0">
              <a:buNone/>
            </a:pPr>
            <a:r>
              <a:rPr lang="en-US" altLang="ja-JP" dirty="0">
                <a:latin typeface="Helvetica" pitchFamily="2" charset="0"/>
              </a:rPr>
              <a:t>4.</a:t>
            </a:r>
            <a:r>
              <a:rPr lang="ja-JP" altLang="en-US">
                <a:latin typeface="Helvetica" pitchFamily="2" charset="0"/>
              </a:rPr>
              <a:t>新しい事項を提示する</a:t>
            </a:r>
            <a:endParaRPr lang="en-US" altLang="ja-JP" dirty="0">
              <a:latin typeface="Helvetica" pitchFamily="2" charset="0"/>
            </a:endParaRPr>
          </a:p>
          <a:p>
            <a:pPr marL="0" indent="0">
              <a:buNone/>
            </a:pPr>
            <a:r>
              <a:rPr lang="en-US" altLang="ja-JP" dirty="0">
                <a:latin typeface="Helvetica" pitchFamily="2" charset="0"/>
              </a:rPr>
              <a:t>5.</a:t>
            </a:r>
            <a:r>
              <a:rPr lang="ja-JP" altLang="en-US">
                <a:latin typeface="Helvetica" pitchFamily="2" charset="0"/>
              </a:rPr>
              <a:t>学習の方針を与える</a:t>
            </a:r>
            <a:endParaRPr lang="en-US" altLang="ja-JP" dirty="0">
              <a:latin typeface="Helvetica" pitchFamily="2" charset="0"/>
            </a:endParaRPr>
          </a:p>
          <a:p>
            <a:pPr marL="0" indent="0">
              <a:buNone/>
            </a:pPr>
            <a:r>
              <a:rPr lang="ja-JP" altLang="en-US">
                <a:latin typeface="Helvetica" pitchFamily="2" charset="0"/>
              </a:rPr>
              <a:t>（理解を促進する手法を用いる）</a:t>
            </a:r>
            <a:endParaRPr lang="en-US" altLang="ja-JP" dirty="0">
              <a:latin typeface="Helvetica" pitchFamily="2" charset="0"/>
            </a:endParaRPr>
          </a:p>
          <a:p>
            <a:pPr marL="0" indent="0">
              <a:buNone/>
            </a:pPr>
            <a:r>
              <a:rPr lang="en-US" altLang="ja-JP" dirty="0">
                <a:latin typeface="Helvetica" pitchFamily="2" charset="0"/>
              </a:rPr>
              <a:t>6.</a:t>
            </a:r>
            <a:r>
              <a:rPr lang="ja-JP" altLang="en-US">
                <a:latin typeface="Helvetica" pitchFamily="2" charset="0"/>
              </a:rPr>
              <a:t>練習の機会を作る</a:t>
            </a:r>
            <a:endParaRPr lang="en-US" altLang="ja-JP" dirty="0">
              <a:latin typeface="Helvetica" pitchFamily="2" charset="0"/>
            </a:endParaRPr>
          </a:p>
          <a:p>
            <a:pPr marL="0" indent="0">
              <a:buNone/>
            </a:pPr>
            <a:r>
              <a:rPr lang="en-US" altLang="ja-JP" dirty="0">
                <a:latin typeface="Helvetica" pitchFamily="2" charset="0"/>
              </a:rPr>
              <a:t>7.</a:t>
            </a:r>
            <a:r>
              <a:rPr lang="ja-JP" altLang="en-US">
                <a:latin typeface="Helvetica" pitchFamily="2" charset="0"/>
              </a:rPr>
              <a:t>フィードバックを与える</a:t>
            </a:r>
            <a:endParaRPr lang="en-US" altLang="ja-JP" dirty="0">
              <a:latin typeface="Helvetica" pitchFamily="2" charset="0"/>
            </a:endParaRPr>
          </a:p>
          <a:p>
            <a:pPr marL="0" indent="0">
              <a:buNone/>
            </a:pPr>
            <a:r>
              <a:rPr lang="en-US" altLang="ja-JP" dirty="0">
                <a:latin typeface="Helvetica" pitchFamily="2" charset="0"/>
              </a:rPr>
              <a:t>8.</a:t>
            </a:r>
            <a:r>
              <a:rPr lang="ja-JP" altLang="en-US">
                <a:latin typeface="Helvetica" pitchFamily="2" charset="0"/>
              </a:rPr>
              <a:t>学習の成果を評価する</a:t>
            </a:r>
            <a:endParaRPr lang="en-US" altLang="ja-JP" dirty="0">
              <a:latin typeface="Helvetica" pitchFamily="2" charset="0"/>
            </a:endParaRPr>
          </a:p>
          <a:p>
            <a:pPr marL="0" indent="0">
              <a:buNone/>
            </a:pPr>
            <a:r>
              <a:rPr lang="en-US" altLang="ja-JP" dirty="0">
                <a:latin typeface="Helvetica" pitchFamily="2" charset="0"/>
              </a:rPr>
              <a:t>9.</a:t>
            </a:r>
            <a:r>
              <a:rPr lang="ja-JP" altLang="en-US">
                <a:latin typeface="Helvetica" pitchFamily="2" charset="0"/>
              </a:rPr>
              <a:t>保持と転移を高める</a:t>
            </a:r>
          </a:p>
          <a:p>
            <a:endParaRPr lang="en-US" dirty="0"/>
          </a:p>
        </p:txBody>
      </p:sp>
      <p:sp>
        <p:nvSpPr>
          <p:cNvPr id="22" name="Right Brace 21">
            <a:extLst>
              <a:ext uri="{FF2B5EF4-FFF2-40B4-BE49-F238E27FC236}">
                <a16:creationId xmlns:a16="http://schemas.microsoft.com/office/drawing/2014/main" id="{149AB495-907B-F845-8937-2FAF61EB630E}"/>
              </a:ext>
            </a:extLst>
          </p:cNvPr>
          <p:cNvSpPr/>
          <p:nvPr/>
        </p:nvSpPr>
        <p:spPr>
          <a:xfrm>
            <a:off x="5766217" y="1156447"/>
            <a:ext cx="329783" cy="1199213"/>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Brace 22">
            <a:extLst>
              <a:ext uri="{FF2B5EF4-FFF2-40B4-BE49-F238E27FC236}">
                <a16:creationId xmlns:a16="http://schemas.microsoft.com/office/drawing/2014/main" id="{F5E2EEA2-358B-A64B-B555-0C20379BC848}"/>
              </a:ext>
            </a:extLst>
          </p:cNvPr>
          <p:cNvSpPr/>
          <p:nvPr/>
        </p:nvSpPr>
        <p:spPr>
          <a:xfrm>
            <a:off x="5773155" y="2467492"/>
            <a:ext cx="329783" cy="1199213"/>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ight Brace 23">
            <a:extLst>
              <a:ext uri="{FF2B5EF4-FFF2-40B4-BE49-F238E27FC236}">
                <a16:creationId xmlns:a16="http://schemas.microsoft.com/office/drawing/2014/main" id="{421EFB7D-0866-AB4A-B86E-8F6C51ECDD56}"/>
              </a:ext>
            </a:extLst>
          </p:cNvPr>
          <p:cNvSpPr/>
          <p:nvPr/>
        </p:nvSpPr>
        <p:spPr>
          <a:xfrm>
            <a:off x="5766217" y="3787727"/>
            <a:ext cx="329783" cy="852006"/>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ight Brace 24">
            <a:extLst>
              <a:ext uri="{FF2B5EF4-FFF2-40B4-BE49-F238E27FC236}">
                <a16:creationId xmlns:a16="http://schemas.microsoft.com/office/drawing/2014/main" id="{62B4C59F-D842-9E4A-A20B-6C8A0A205DB1}"/>
              </a:ext>
            </a:extLst>
          </p:cNvPr>
          <p:cNvSpPr/>
          <p:nvPr/>
        </p:nvSpPr>
        <p:spPr>
          <a:xfrm>
            <a:off x="8173247" y="2467492"/>
            <a:ext cx="276486" cy="2172241"/>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ight Brace 25">
            <a:extLst>
              <a:ext uri="{FF2B5EF4-FFF2-40B4-BE49-F238E27FC236}">
                <a16:creationId xmlns:a16="http://schemas.microsoft.com/office/drawing/2014/main" id="{124BA03D-35D1-DE4A-B702-536F5D1C0846}"/>
              </a:ext>
            </a:extLst>
          </p:cNvPr>
          <p:cNvSpPr/>
          <p:nvPr/>
        </p:nvSpPr>
        <p:spPr>
          <a:xfrm>
            <a:off x="5823953" y="4760755"/>
            <a:ext cx="329783" cy="852006"/>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286E3AA1-7DAB-E740-8EE2-3D4894DD38BA}"/>
              </a:ext>
            </a:extLst>
          </p:cNvPr>
          <p:cNvSpPr txBox="1"/>
          <p:nvPr/>
        </p:nvSpPr>
        <p:spPr>
          <a:xfrm>
            <a:off x="6333067" y="1494443"/>
            <a:ext cx="800219" cy="461665"/>
          </a:xfrm>
          <a:prstGeom prst="rect">
            <a:avLst/>
          </a:prstGeom>
          <a:noFill/>
        </p:spPr>
        <p:txBody>
          <a:bodyPr wrap="none" rtlCol="0">
            <a:spAutoFit/>
          </a:bodyPr>
          <a:lstStyle/>
          <a:p>
            <a:r>
              <a:rPr lang="ja-JP" altLang="en-US" sz="2400">
                <a:latin typeface="Meiryo UI" panose="020B0604030504040204" pitchFamily="34" charset="-128"/>
                <a:ea typeface="Meiryo UI" panose="020B0604030504040204" pitchFamily="34" charset="-128"/>
              </a:rPr>
              <a:t>導入</a:t>
            </a:r>
            <a:endParaRPr lang="en-US" sz="2400" dirty="0">
              <a:latin typeface="Meiryo UI" panose="020B0604030504040204" pitchFamily="34" charset="-128"/>
              <a:ea typeface="Meiryo UI" panose="020B0604030504040204" pitchFamily="34" charset="-128"/>
            </a:endParaRPr>
          </a:p>
        </p:txBody>
      </p:sp>
      <p:sp>
        <p:nvSpPr>
          <p:cNvPr id="28" name="TextBox 27">
            <a:extLst>
              <a:ext uri="{FF2B5EF4-FFF2-40B4-BE49-F238E27FC236}">
                <a16:creationId xmlns:a16="http://schemas.microsoft.com/office/drawing/2014/main" id="{AD94D977-61B4-7F48-9723-62FF9BD1CFE3}"/>
              </a:ext>
            </a:extLst>
          </p:cNvPr>
          <p:cNvSpPr txBox="1"/>
          <p:nvPr/>
        </p:nvSpPr>
        <p:spPr>
          <a:xfrm>
            <a:off x="6333067" y="2805488"/>
            <a:ext cx="1415772" cy="461665"/>
          </a:xfrm>
          <a:prstGeom prst="rect">
            <a:avLst/>
          </a:prstGeom>
          <a:noFill/>
        </p:spPr>
        <p:txBody>
          <a:bodyPr wrap="none" rtlCol="0">
            <a:spAutoFit/>
          </a:bodyPr>
          <a:lstStyle/>
          <a:p>
            <a:r>
              <a:rPr lang="ja-JP" altLang="en-US" sz="2400">
                <a:latin typeface="Meiryo UI" panose="020B0604030504040204" pitchFamily="34" charset="-128"/>
                <a:ea typeface="Meiryo UI" panose="020B0604030504040204" pitchFamily="34" charset="-128"/>
              </a:rPr>
              <a:t>情報提示</a:t>
            </a:r>
            <a:endParaRPr lang="en-US" sz="2400" dirty="0">
              <a:latin typeface="Meiryo UI" panose="020B0604030504040204" pitchFamily="34" charset="-128"/>
              <a:ea typeface="Meiryo UI" panose="020B0604030504040204" pitchFamily="34" charset="-128"/>
            </a:endParaRPr>
          </a:p>
        </p:txBody>
      </p:sp>
      <p:sp>
        <p:nvSpPr>
          <p:cNvPr id="29" name="TextBox 28">
            <a:extLst>
              <a:ext uri="{FF2B5EF4-FFF2-40B4-BE49-F238E27FC236}">
                <a16:creationId xmlns:a16="http://schemas.microsoft.com/office/drawing/2014/main" id="{9F78A8B4-0AAC-0347-B1B7-C539DFA83DA4}"/>
              </a:ext>
            </a:extLst>
          </p:cNvPr>
          <p:cNvSpPr txBox="1"/>
          <p:nvPr/>
        </p:nvSpPr>
        <p:spPr>
          <a:xfrm>
            <a:off x="6333067" y="3885700"/>
            <a:ext cx="1415772" cy="461665"/>
          </a:xfrm>
          <a:prstGeom prst="rect">
            <a:avLst/>
          </a:prstGeom>
          <a:noFill/>
        </p:spPr>
        <p:txBody>
          <a:bodyPr wrap="none" rtlCol="0">
            <a:spAutoFit/>
          </a:bodyPr>
          <a:lstStyle/>
          <a:p>
            <a:r>
              <a:rPr lang="ja-JP" altLang="en-US" sz="2400">
                <a:latin typeface="Meiryo UI" panose="020B0604030504040204" pitchFamily="34" charset="-128"/>
                <a:ea typeface="Meiryo UI" panose="020B0604030504040204" pitchFamily="34" charset="-128"/>
              </a:rPr>
              <a:t>学習活動</a:t>
            </a:r>
            <a:endParaRPr lang="en-US" sz="2400" dirty="0">
              <a:latin typeface="Meiryo UI" panose="020B0604030504040204" pitchFamily="34" charset="-128"/>
              <a:ea typeface="Meiryo UI" panose="020B0604030504040204" pitchFamily="34" charset="-128"/>
            </a:endParaRPr>
          </a:p>
        </p:txBody>
      </p:sp>
      <p:sp>
        <p:nvSpPr>
          <p:cNvPr id="30" name="TextBox 29">
            <a:extLst>
              <a:ext uri="{FF2B5EF4-FFF2-40B4-BE49-F238E27FC236}">
                <a16:creationId xmlns:a16="http://schemas.microsoft.com/office/drawing/2014/main" id="{C7B2603F-A166-EA42-8A57-8AEA6F0FA76A}"/>
              </a:ext>
            </a:extLst>
          </p:cNvPr>
          <p:cNvSpPr txBox="1"/>
          <p:nvPr/>
        </p:nvSpPr>
        <p:spPr>
          <a:xfrm>
            <a:off x="6425400" y="4955925"/>
            <a:ext cx="862737" cy="461665"/>
          </a:xfrm>
          <a:prstGeom prst="rect">
            <a:avLst/>
          </a:prstGeom>
          <a:noFill/>
        </p:spPr>
        <p:txBody>
          <a:bodyPr wrap="none" rtlCol="0">
            <a:spAutoFit/>
          </a:bodyPr>
          <a:lstStyle/>
          <a:p>
            <a:r>
              <a:rPr lang="ja-JP" altLang="en-US" sz="2400">
                <a:latin typeface="Meiryo UI" panose="020B0604030504040204" pitchFamily="34" charset="-128"/>
                <a:ea typeface="Meiryo UI" panose="020B0604030504040204" pitchFamily="34" charset="-128"/>
              </a:rPr>
              <a:t>まとめ</a:t>
            </a:r>
            <a:endParaRPr lang="en-US" sz="2400" dirty="0">
              <a:latin typeface="Meiryo UI" panose="020B0604030504040204" pitchFamily="34" charset="-128"/>
              <a:ea typeface="Meiryo UI" panose="020B0604030504040204" pitchFamily="34" charset="-128"/>
            </a:endParaRPr>
          </a:p>
        </p:txBody>
      </p:sp>
      <p:sp>
        <p:nvSpPr>
          <p:cNvPr id="31" name="TextBox 30">
            <a:extLst>
              <a:ext uri="{FF2B5EF4-FFF2-40B4-BE49-F238E27FC236}">
                <a16:creationId xmlns:a16="http://schemas.microsoft.com/office/drawing/2014/main" id="{7CDAF24D-E6FC-4E41-94E5-A5C353958310}"/>
              </a:ext>
            </a:extLst>
          </p:cNvPr>
          <p:cNvSpPr txBox="1"/>
          <p:nvPr/>
        </p:nvSpPr>
        <p:spPr>
          <a:xfrm>
            <a:off x="8474031" y="3322779"/>
            <a:ext cx="800219" cy="461665"/>
          </a:xfrm>
          <a:prstGeom prst="rect">
            <a:avLst/>
          </a:prstGeom>
          <a:noFill/>
        </p:spPr>
        <p:txBody>
          <a:bodyPr wrap="none" rtlCol="0">
            <a:spAutoFit/>
          </a:bodyPr>
          <a:lstStyle/>
          <a:p>
            <a:r>
              <a:rPr lang="ja-JP" altLang="en-US" sz="2400">
                <a:latin typeface="Meiryo UI" panose="020B0604030504040204" pitchFamily="34" charset="-128"/>
                <a:ea typeface="Meiryo UI" panose="020B0604030504040204" pitchFamily="34" charset="-128"/>
              </a:rPr>
              <a:t>展開</a:t>
            </a:r>
            <a:endParaRPr lang="en-US" sz="2400" dirty="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2738092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5669E-EC30-1C44-BF6B-0705FF429BC3}"/>
              </a:ext>
            </a:extLst>
          </p:cNvPr>
          <p:cNvSpPr>
            <a:spLocks noGrp="1"/>
          </p:cNvSpPr>
          <p:nvPr>
            <p:ph type="title"/>
          </p:nvPr>
        </p:nvSpPr>
        <p:spPr/>
        <p:txBody>
          <a:bodyPr>
            <a:normAutofit/>
          </a:bodyPr>
          <a:lstStyle/>
          <a:p>
            <a:r>
              <a:rPr lang="en-US" sz="3600" b="1" dirty="0">
                <a:latin typeface="Meiryo UI" panose="020B0604030504040204" pitchFamily="50" charset="-128"/>
                <a:ea typeface="Meiryo UI" panose="020B0604030504040204" pitchFamily="50" charset="-128"/>
              </a:rPr>
              <a:t>1</a:t>
            </a:r>
            <a:r>
              <a:rPr lang="ja-JP" altLang="en-US" sz="3600" b="1" dirty="0">
                <a:latin typeface="Meiryo UI" panose="020B0604030504040204" pitchFamily="50" charset="-128"/>
                <a:ea typeface="Meiryo UI" panose="020B0604030504040204" pitchFamily="50" charset="-128"/>
              </a:rPr>
              <a:t>回の授業計画の</a:t>
            </a:r>
            <a:r>
              <a:rPr lang="ja-JP" altLang="en-US" sz="3600" b="1">
                <a:latin typeface="Meiryo UI" panose="020B0604030504040204" pitchFamily="50" charset="-128"/>
                <a:ea typeface="Meiryo UI" panose="020B0604030504040204" pitchFamily="50" charset="-128"/>
              </a:rPr>
              <a:t>例</a:t>
            </a:r>
            <a:r>
              <a:rPr lang="en-US" altLang="ja-JP" sz="3600" b="1" dirty="0">
                <a:latin typeface="Meiryo UI" panose="020B0604030504040204" pitchFamily="50" charset="-128"/>
                <a:ea typeface="Meiryo UI" panose="020B0604030504040204" pitchFamily="50" charset="-128"/>
              </a:rPr>
              <a:t>(</a:t>
            </a:r>
            <a:r>
              <a:rPr lang="ja-JP" altLang="en-US" sz="3600" b="1">
                <a:latin typeface="Meiryo UI" panose="020B0604030504040204" pitchFamily="50" charset="-128"/>
                <a:ea typeface="Meiryo UI" panose="020B0604030504040204" pitchFamily="50" charset="-128"/>
              </a:rPr>
              <a:t>全専研</a:t>
            </a:r>
            <a:r>
              <a:rPr lang="en-US" sz="3600" b="1" dirty="0">
                <a:latin typeface="Meiryo UI" panose="020B0604030504040204" pitchFamily="50" charset="-128"/>
                <a:ea typeface="Meiryo UI" panose="020B0604030504040204" pitchFamily="50" charset="-128"/>
              </a:rPr>
              <a:t>ID</a:t>
            </a:r>
            <a:r>
              <a:rPr lang="ja-JP" altLang="en-US" sz="3600" b="1" dirty="0">
                <a:latin typeface="Meiryo UI" panose="020B0604030504040204" pitchFamily="50" charset="-128"/>
                <a:ea typeface="Meiryo UI" panose="020B0604030504040204" pitchFamily="50" charset="-128"/>
              </a:rPr>
              <a:t>テキスト</a:t>
            </a:r>
            <a:r>
              <a:rPr lang="en-US" altLang="ja-JP" sz="3600" b="1" dirty="0">
                <a:latin typeface="Meiryo UI" panose="020B0604030504040204" pitchFamily="50" charset="-128"/>
                <a:ea typeface="Meiryo UI" panose="020B0604030504040204" pitchFamily="50" charset="-128"/>
              </a:rPr>
              <a:t>, p.71-74)</a:t>
            </a:r>
            <a:endParaRPr lang="en-US" sz="3600" b="1" dirty="0">
              <a:latin typeface="Meiryo UI" panose="020B0604030504040204" pitchFamily="50" charset="-128"/>
              <a:ea typeface="Meiryo UI" panose="020B0604030504040204" pitchFamily="50" charset="-128"/>
            </a:endParaRPr>
          </a:p>
        </p:txBody>
      </p:sp>
      <p:grpSp>
        <p:nvGrpSpPr>
          <p:cNvPr id="4" name="Group 3">
            <a:extLst>
              <a:ext uri="{FF2B5EF4-FFF2-40B4-BE49-F238E27FC236}">
                <a16:creationId xmlns:a16="http://schemas.microsoft.com/office/drawing/2014/main" id="{17F8FE26-181C-1640-889F-6344D2B69BE0}"/>
              </a:ext>
            </a:extLst>
          </p:cNvPr>
          <p:cNvGrpSpPr>
            <a:grpSpLocks noChangeAspect="1"/>
          </p:cNvGrpSpPr>
          <p:nvPr/>
        </p:nvGrpSpPr>
        <p:grpSpPr bwMode="auto">
          <a:xfrm>
            <a:off x="2364007" y="1035425"/>
            <a:ext cx="7463985" cy="5572089"/>
            <a:chOff x="1282" y="568"/>
            <a:chExt cx="9149" cy="6830"/>
          </a:xfrm>
        </p:grpSpPr>
        <p:sp>
          <p:nvSpPr>
            <p:cNvPr id="5" name="Rectangle 4">
              <a:extLst>
                <a:ext uri="{FF2B5EF4-FFF2-40B4-BE49-F238E27FC236}">
                  <a16:creationId xmlns:a16="http://schemas.microsoft.com/office/drawing/2014/main" id="{CFA35A75-AED3-E441-B9B0-DADBF0BC6D4A}"/>
                </a:ext>
              </a:extLst>
            </p:cNvPr>
            <p:cNvSpPr>
              <a:spLocks noChangeAspect="1" noEditPoints="1" noChangeArrowheads="1" noChangeShapeType="1" noTextEdit="1"/>
            </p:cNvSpPr>
            <p:nvPr/>
          </p:nvSpPr>
          <p:spPr bwMode="auto">
            <a:xfrm>
              <a:off x="3719" y="1408"/>
              <a:ext cx="4891" cy="366"/>
            </a:xfrm>
            <a:prstGeom prst="rect">
              <a:avLst/>
            </a:prstGeom>
            <a:solidFill>
              <a:srgbClr val="ECECE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ja-JP" altLang="en-US" sz="1200"/>
            </a:p>
          </p:txBody>
        </p:sp>
        <p:sp>
          <p:nvSpPr>
            <p:cNvPr id="6" name="Rectangle 5">
              <a:extLst>
                <a:ext uri="{FF2B5EF4-FFF2-40B4-BE49-F238E27FC236}">
                  <a16:creationId xmlns:a16="http://schemas.microsoft.com/office/drawing/2014/main" id="{5AA8E7C1-FBE0-4540-9A5C-9E22DD68FBF5}"/>
                </a:ext>
              </a:extLst>
            </p:cNvPr>
            <p:cNvSpPr>
              <a:spLocks noChangeAspect="1" noEditPoints="1" noChangeArrowheads="1" noChangeShapeType="1" noTextEdit="1"/>
            </p:cNvSpPr>
            <p:nvPr/>
          </p:nvSpPr>
          <p:spPr bwMode="auto">
            <a:xfrm>
              <a:off x="8609" y="1408"/>
              <a:ext cx="714" cy="366"/>
            </a:xfrm>
            <a:prstGeom prst="rect">
              <a:avLst/>
            </a:prstGeom>
            <a:solidFill>
              <a:srgbClr val="ECECE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ja-JP" altLang="en-US" sz="1200"/>
            </a:p>
          </p:txBody>
        </p:sp>
        <p:sp>
          <p:nvSpPr>
            <p:cNvPr id="7" name="Rectangle 6">
              <a:extLst>
                <a:ext uri="{FF2B5EF4-FFF2-40B4-BE49-F238E27FC236}">
                  <a16:creationId xmlns:a16="http://schemas.microsoft.com/office/drawing/2014/main" id="{C6FDBC92-3339-B14A-B83C-8B6D0F491065}"/>
                </a:ext>
              </a:extLst>
            </p:cNvPr>
            <p:cNvSpPr>
              <a:spLocks noChangeAspect="1" noEditPoints="1" noChangeArrowheads="1" noChangeShapeType="1" noTextEdit="1"/>
            </p:cNvSpPr>
            <p:nvPr/>
          </p:nvSpPr>
          <p:spPr bwMode="auto">
            <a:xfrm>
              <a:off x="9323" y="1408"/>
              <a:ext cx="894" cy="366"/>
            </a:xfrm>
            <a:prstGeom prst="rect">
              <a:avLst/>
            </a:prstGeom>
            <a:solidFill>
              <a:srgbClr val="ECECE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ja-JP" altLang="en-US" sz="1200"/>
            </a:p>
          </p:txBody>
        </p:sp>
        <p:cxnSp>
          <p:nvCxnSpPr>
            <p:cNvPr id="8" name="Line 1185">
              <a:extLst>
                <a:ext uri="{FF2B5EF4-FFF2-40B4-BE49-F238E27FC236}">
                  <a16:creationId xmlns:a16="http://schemas.microsoft.com/office/drawing/2014/main" id="{4FF60F9F-8618-6043-84B1-D05BCC175275}"/>
                </a:ext>
              </a:extLst>
            </p:cNvPr>
            <p:cNvCxnSpPr>
              <a:cxnSpLocks noChangeAspect="1" noEditPoints="1" noChangeArrowheads="1" noChangeShapeType="1"/>
            </p:cNvCxnSpPr>
            <p:nvPr/>
          </p:nvCxnSpPr>
          <p:spPr bwMode="auto">
            <a:xfrm>
              <a:off x="3719" y="1402"/>
              <a:ext cx="0" cy="5140"/>
            </a:xfrm>
            <a:prstGeom prst="line">
              <a:avLst/>
            </a:prstGeom>
            <a:noFill/>
            <a:ln w="8001">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9" name="Line 1186">
              <a:extLst>
                <a:ext uri="{FF2B5EF4-FFF2-40B4-BE49-F238E27FC236}">
                  <a16:creationId xmlns:a16="http://schemas.microsoft.com/office/drawing/2014/main" id="{0ACEB741-472D-AB4D-874B-A7FE22078626}"/>
                </a:ext>
              </a:extLst>
            </p:cNvPr>
            <p:cNvCxnSpPr>
              <a:cxnSpLocks noChangeAspect="1" noEditPoints="1" noChangeArrowheads="1" noChangeShapeType="1"/>
            </p:cNvCxnSpPr>
            <p:nvPr/>
          </p:nvCxnSpPr>
          <p:spPr bwMode="auto">
            <a:xfrm>
              <a:off x="8610" y="1402"/>
              <a:ext cx="0" cy="5140"/>
            </a:xfrm>
            <a:prstGeom prst="line">
              <a:avLst/>
            </a:prstGeom>
            <a:noFill/>
            <a:ln w="8001">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10" name="Line 1187">
              <a:extLst>
                <a:ext uri="{FF2B5EF4-FFF2-40B4-BE49-F238E27FC236}">
                  <a16:creationId xmlns:a16="http://schemas.microsoft.com/office/drawing/2014/main" id="{30766D12-C850-6947-811C-C68115AA1731}"/>
                </a:ext>
              </a:extLst>
            </p:cNvPr>
            <p:cNvCxnSpPr>
              <a:cxnSpLocks noChangeAspect="1" noEditPoints="1" noChangeArrowheads="1" noChangeShapeType="1"/>
            </p:cNvCxnSpPr>
            <p:nvPr/>
          </p:nvCxnSpPr>
          <p:spPr bwMode="auto">
            <a:xfrm>
              <a:off x="9323" y="1402"/>
              <a:ext cx="0" cy="5140"/>
            </a:xfrm>
            <a:prstGeom prst="line">
              <a:avLst/>
            </a:prstGeom>
            <a:noFill/>
            <a:ln w="8001">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11" name="Line 1188">
              <a:extLst>
                <a:ext uri="{FF2B5EF4-FFF2-40B4-BE49-F238E27FC236}">
                  <a16:creationId xmlns:a16="http://schemas.microsoft.com/office/drawing/2014/main" id="{08D3B5F8-6F7A-A94C-9B53-B0F26A890B82}"/>
                </a:ext>
              </a:extLst>
            </p:cNvPr>
            <p:cNvCxnSpPr>
              <a:cxnSpLocks noChangeAspect="1" noEditPoints="1" noChangeArrowheads="1" noChangeShapeType="1"/>
            </p:cNvCxnSpPr>
            <p:nvPr/>
          </p:nvCxnSpPr>
          <p:spPr bwMode="auto">
            <a:xfrm>
              <a:off x="1459" y="1774"/>
              <a:ext cx="8764" cy="0"/>
            </a:xfrm>
            <a:prstGeom prst="line">
              <a:avLst/>
            </a:prstGeom>
            <a:noFill/>
            <a:ln w="8007">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12" name="Line 1189">
              <a:extLst>
                <a:ext uri="{FF2B5EF4-FFF2-40B4-BE49-F238E27FC236}">
                  <a16:creationId xmlns:a16="http://schemas.microsoft.com/office/drawing/2014/main" id="{68FC839D-BE24-214B-9461-2ADDB0B41E52}"/>
                </a:ext>
              </a:extLst>
            </p:cNvPr>
            <p:cNvCxnSpPr>
              <a:cxnSpLocks noChangeAspect="1" noEditPoints="1" noChangeArrowheads="1" noChangeShapeType="1"/>
            </p:cNvCxnSpPr>
            <p:nvPr/>
          </p:nvCxnSpPr>
          <p:spPr bwMode="auto">
            <a:xfrm>
              <a:off x="1459" y="2312"/>
              <a:ext cx="7871" cy="0"/>
            </a:xfrm>
            <a:prstGeom prst="line">
              <a:avLst/>
            </a:prstGeom>
            <a:noFill/>
            <a:ln w="8007">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13" name="Line 1190">
              <a:extLst>
                <a:ext uri="{FF2B5EF4-FFF2-40B4-BE49-F238E27FC236}">
                  <a16:creationId xmlns:a16="http://schemas.microsoft.com/office/drawing/2014/main" id="{853D0C98-BD2C-8B41-9177-BB79D887385A}"/>
                </a:ext>
              </a:extLst>
            </p:cNvPr>
            <p:cNvCxnSpPr>
              <a:cxnSpLocks noChangeAspect="1" noEditPoints="1" noChangeArrowheads="1" noChangeShapeType="1"/>
            </p:cNvCxnSpPr>
            <p:nvPr/>
          </p:nvCxnSpPr>
          <p:spPr bwMode="auto">
            <a:xfrm>
              <a:off x="1459" y="2678"/>
              <a:ext cx="7871" cy="0"/>
            </a:xfrm>
            <a:prstGeom prst="line">
              <a:avLst/>
            </a:prstGeom>
            <a:noFill/>
            <a:ln w="8007">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14" name="Line 1191">
              <a:extLst>
                <a:ext uri="{FF2B5EF4-FFF2-40B4-BE49-F238E27FC236}">
                  <a16:creationId xmlns:a16="http://schemas.microsoft.com/office/drawing/2014/main" id="{4C15A2E3-4482-4845-AF5C-09940E7FF815}"/>
                </a:ext>
              </a:extLst>
            </p:cNvPr>
            <p:cNvCxnSpPr>
              <a:cxnSpLocks noChangeAspect="1" noEditPoints="1" noChangeArrowheads="1" noChangeShapeType="1"/>
            </p:cNvCxnSpPr>
            <p:nvPr/>
          </p:nvCxnSpPr>
          <p:spPr bwMode="auto">
            <a:xfrm>
              <a:off x="1459" y="3216"/>
              <a:ext cx="8764" cy="0"/>
            </a:xfrm>
            <a:prstGeom prst="line">
              <a:avLst/>
            </a:prstGeom>
            <a:noFill/>
            <a:ln w="8006">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15" name="Line 1192">
              <a:extLst>
                <a:ext uri="{FF2B5EF4-FFF2-40B4-BE49-F238E27FC236}">
                  <a16:creationId xmlns:a16="http://schemas.microsoft.com/office/drawing/2014/main" id="{35A80B59-33C7-D54C-8A8C-DE6B2D7FC0E2}"/>
                </a:ext>
              </a:extLst>
            </p:cNvPr>
            <p:cNvCxnSpPr>
              <a:cxnSpLocks noChangeAspect="1" noEditPoints="1" noChangeArrowheads="1" noChangeShapeType="1"/>
            </p:cNvCxnSpPr>
            <p:nvPr/>
          </p:nvCxnSpPr>
          <p:spPr bwMode="auto">
            <a:xfrm>
              <a:off x="1459" y="3754"/>
              <a:ext cx="7871" cy="0"/>
            </a:xfrm>
            <a:prstGeom prst="line">
              <a:avLst/>
            </a:prstGeom>
            <a:noFill/>
            <a:ln w="8007">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16" name="Line 1193">
              <a:extLst>
                <a:ext uri="{FF2B5EF4-FFF2-40B4-BE49-F238E27FC236}">
                  <a16:creationId xmlns:a16="http://schemas.microsoft.com/office/drawing/2014/main" id="{88DE31E8-706C-3048-A4A4-78A2ABD7CBEE}"/>
                </a:ext>
              </a:extLst>
            </p:cNvPr>
            <p:cNvCxnSpPr>
              <a:cxnSpLocks noChangeAspect="1" noEditPoints="1" noChangeArrowheads="1" noChangeShapeType="1"/>
            </p:cNvCxnSpPr>
            <p:nvPr/>
          </p:nvCxnSpPr>
          <p:spPr bwMode="auto">
            <a:xfrm>
              <a:off x="1459" y="4480"/>
              <a:ext cx="7870" cy="0"/>
            </a:xfrm>
            <a:prstGeom prst="line">
              <a:avLst/>
            </a:prstGeom>
            <a:noFill/>
            <a:ln w="8007">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17" name="Line 1194">
              <a:extLst>
                <a:ext uri="{FF2B5EF4-FFF2-40B4-BE49-F238E27FC236}">
                  <a16:creationId xmlns:a16="http://schemas.microsoft.com/office/drawing/2014/main" id="{C15850D9-40D4-7F4E-9491-FA2E936651E1}"/>
                </a:ext>
              </a:extLst>
            </p:cNvPr>
            <p:cNvCxnSpPr>
              <a:cxnSpLocks noChangeAspect="1" noEditPoints="1" noChangeArrowheads="1" noChangeShapeType="1"/>
            </p:cNvCxnSpPr>
            <p:nvPr/>
          </p:nvCxnSpPr>
          <p:spPr bwMode="auto">
            <a:xfrm>
              <a:off x="1459" y="5018"/>
              <a:ext cx="7157" cy="0"/>
            </a:xfrm>
            <a:prstGeom prst="line">
              <a:avLst/>
            </a:prstGeom>
            <a:noFill/>
            <a:ln w="8007">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18" name="Line 1195">
              <a:extLst>
                <a:ext uri="{FF2B5EF4-FFF2-40B4-BE49-F238E27FC236}">
                  <a16:creationId xmlns:a16="http://schemas.microsoft.com/office/drawing/2014/main" id="{07BBB87F-EEF1-8543-8E4E-18FF78737625}"/>
                </a:ext>
              </a:extLst>
            </p:cNvPr>
            <p:cNvCxnSpPr>
              <a:cxnSpLocks noChangeAspect="1" noEditPoints="1" noChangeArrowheads="1" noChangeShapeType="1"/>
            </p:cNvCxnSpPr>
            <p:nvPr/>
          </p:nvCxnSpPr>
          <p:spPr bwMode="auto">
            <a:xfrm>
              <a:off x="1459" y="5461"/>
              <a:ext cx="8764" cy="0"/>
            </a:xfrm>
            <a:prstGeom prst="line">
              <a:avLst/>
            </a:prstGeom>
            <a:noFill/>
            <a:ln w="8007">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19" name="Line 1196">
              <a:extLst>
                <a:ext uri="{FF2B5EF4-FFF2-40B4-BE49-F238E27FC236}">
                  <a16:creationId xmlns:a16="http://schemas.microsoft.com/office/drawing/2014/main" id="{AECE0384-6F09-1D4A-8BE7-5F2779214352}"/>
                </a:ext>
              </a:extLst>
            </p:cNvPr>
            <p:cNvCxnSpPr>
              <a:cxnSpLocks noChangeAspect="1" noEditPoints="1" noChangeArrowheads="1" noChangeShapeType="1"/>
            </p:cNvCxnSpPr>
            <p:nvPr/>
          </p:nvCxnSpPr>
          <p:spPr bwMode="auto">
            <a:xfrm>
              <a:off x="1459" y="5998"/>
              <a:ext cx="7871" cy="0"/>
            </a:xfrm>
            <a:prstGeom prst="line">
              <a:avLst/>
            </a:prstGeom>
            <a:noFill/>
            <a:ln w="8007">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20" name="Line 1197">
              <a:extLst>
                <a:ext uri="{FF2B5EF4-FFF2-40B4-BE49-F238E27FC236}">
                  <a16:creationId xmlns:a16="http://schemas.microsoft.com/office/drawing/2014/main" id="{1739AA5E-2085-A54E-8AE4-6CA983523570}"/>
                </a:ext>
              </a:extLst>
            </p:cNvPr>
            <p:cNvCxnSpPr>
              <a:cxnSpLocks noChangeAspect="1" noEditPoints="1" noChangeArrowheads="1" noChangeShapeType="1"/>
            </p:cNvCxnSpPr>
            <p:nvPr/>
          </p:nvCxnSpPr>
          <p:spPr bwMode="auto">
            <a:xfrm>
              <a:off x="1465" y="1402"/>
              <a:ext cx="0" cy="5140"/>
            </a:xfrm>
            <a:prstGeom prst="line">
              <a:avLst/>
            </a:prstGeom>
            <a:noFill/>
            <a:ln w="8001">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21" name="Line 1198">
              <a:extLst>
                <a:ext uri="{FF2B5EF4-FFF2-40B4-BE49-F238E27FC236}">
                  <a16:creationId xmlns:a16="http://schemas.microsoft.com/office/drawing/2014/main" id="{16B23C26-963C-654E-A86E-4D20F649E027}"/>
                </a:ext>
              </a:extLst>
            </p:cNvPr>
            <p:cNvCxnSpPr>
              <a:cxnSpLocks noChangeAspect="1" noEditPoints="1" noChangeArrowheads="1" noChangeShapeType="1"/>
            </p:cNvCxnSpPr>
            <p:nvPr/>
          </p:nvCxnSpPr>
          <p:spPr bwMode="auto">
            <a:xfrm>
              <a:off x="10216" y="1402"/>
              <a:ext cx="0" cy="5140"/>
            </a:xfrm>
            <a:prstGeom prst="line">
              <a:avLst/>
            </a:prstGeom>
            <a:noFill/>
            <a:ln w="8001">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22" name="Line 1199">
              <a:extLst>
                <a:ext uri="{FF2B5EF4-FFF2-40B4-BE49-F238E27FC236}">
                  <a16:creationId xmlns:a16="http://schemas.microsoft.com/office/drawing/2014/main" id="{6DBD1F24-B490-1441-AD49-A5FD38BE8565}"/>
                </a:ext>
              </a:extLst>
            </p:cNvPr>
            <p:cNvCxnSpPr>
              <a:cxnSpLocks noChangeAspect="1" noEditPoints="1" noChangeArrowheads="1" noChangeShapeType="1"/>
            </p:cNvCxnSpPr>
            <p:nvPr/>
          </p:nvCxnSpPr>
          <p:spPr bwMode="auto">
            <a:xfrm>
              <a:off x="1459" y="1409"/>
              <a:ext cx="8764" cy="0"/>
            </a:xfrm>
            <a:prstGeom prst="line">
              <a:avLst/>
            </a:prstGeom>
            <a:noFill/>
            <a:ln w="8007">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23" name="Line 1200">
              <a:extLst>
                <a:ext uri="{FF2B5EF4-FFF2-40B4-BE49-F238E27FC236}">
                  <a16:creationId xmlns:a16="http://schemas.microsoft.com/office/drawing/2014/main" id="{55ED0318-6BF7-3D42-8210-0ABCF5593BCA}"/>
                </a:ext>
              </a:extLst>
            </p:cNvPr>
            <p:cNvCxnSpPr>
              <a:cxnSpLocks noChangeAspect="1" noEditPoints="1" noChangeArrowheads="1" noChangeShapeType="1"/>
            </p:cNvCxnSpPr>
            <p:nvPr/>
          </p:nvCxnSpPr>
          <p:spPr bwMode="auto">
            <a:xfrm>
              <a:off x="1459" y="6536"/>
              <a:ext cx="8764" cy="0"/>
            </a:xfrm>
            <a:prstGeom prst="line">
              <a:avLst/>
            </a:prstGeom>
            <a:noFill/>
            <a:ln w="8007">
              <a:solidFill>
                <a:srgbClr val="000000"/>
              </a:solidFill>
              <a:prstDash val="solid"/>
              <a:round/>
              <a:headEnd/>
              <a:tailEnd/>
            </a:ln>
            <a:extLst>
              <a:ext uri="{909E8E84-426E-40DD-AFC4-6F175D3DCCD1}">
                <a14:hiddenFill xmlns:a14="http://schemas.microsoft.com/office/drawing/2010/main">
                  <a:noFill/>
                </a14:hiddenFill>
              </a:ext>
            </a:extLst>
          </p:spPr>
        </p:cxnSp>
        <p:pic>
          <p:nvPicPr>
            <p:cNvPr id="24" name="Picture 23">
              <a:extLst>
                <a:ext uri="{FF2B5EF4-FFF2-40B4-BE49-F238E27FC236}">
                  <a16:creationId xmlns:a16="http://schemas.microsoft.com/office/drawing/2014/main" id="{F5E0F144-A538-A943-9BC8-A15A567F5BFB}"/>
                </a:ext>
              </a:extLst>
            </p:cNvPr>
            <p:cNvPicPr>
              <a:picLocks noChangeAspect="1" noEditPoint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52" y="602"/>
              <a:ext cx="5410" cy="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052BEC61-8119-5941-9147-2A31DB69ECD5}"/>
                </a:ext>
              </a:extLst>
            </p:cNvPr>
            <p:cNvPicPr>
              <a:picLocks noChangeAspect="1" noEditPoint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89" y="629"/>
              <a:ext cx="3146"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B052877F-DD86-5344-B486-23652C102D1D}"/>
                </a:ext>
              </a:extLst>
            </p:cNvPr>
            <p:cNvPicPr>
              <a:picLocks noChangeAspect="1" noEditPoint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89" y="1206"/>
              <a:ext cx="3146"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9DAA7F48-6B67-E641-9E74-D20895914B45}"/>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001" y="630"/>
              <a:ext cx="5360" cy="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reeform 27">
              <a:extLst>
                <a:ext uri="{FF2B5EF4-FFF2-40B4-BE49-F238E27FC236}">
                  <a16:creationId xmlns:a16="http://schemas.microsoft.com/office/drawing/2014/main" id="{48EC7EC3-5C94-0B47-9F55-FCA8937527EE}"/>
                </a:ext>
              </a:extLst>
            </p:cNvPr>
            <p:cNvSpPr>
              <a:spLocks noChangeAspect="1" noEditPoints="1" noChangeArrowheads="1" noChangeShapeType="1" noTextEdit="1"/>
            </p:cNvSpPr>
            <p:nvPr/>
          </p:nvSpPr>
          <p:spPr bwMode="auto">
            <a:xfrm>
              <a:off x="5001" y="630"/>
              <a:ext cx="5360" cy="814"/>
            </a:xfrm>
            <a:custGeom>
              <a:avLst/>
              <a:gdLst>
                <a:gd name="T0" fmla="+- 0 6221 5001"/>
                <a:gd name="T1" fmla="*/ T0 w 5360"/>
                <a:gd name="T2" fmla="+- 0 746 631"/>
                <a:gd name="T3" fmla="*/ 746 h 814"/>
                <a:gd name="T4" fmla="+- 0 6230 5001"/>
                <a:gd name="T5" fmla="*/ T4 w 5360"/>
                <a:gd name="T6" fmla="+- 0 701 631"/>
                <a:gd name="T7" fmla="*/ 701 h 814"/>
                <a:gd name="T8" fmla="+- 0 6255 5001"/>
                <a:gd name="T9" fmla="*/ T8 w 5360"/>
                <a:gd name="T10" fmla="+- 0 665 631"/>
                <a:gd name="T11" fmla="*/ 665 h 814"/>
                <a:gd name="T12" fmla="+- 0 6291 5001"/>
                <a:gd name="T13" fmla="*/ T12 w 5360"/>
                <a:gd name="T14" fmla="+- 0 640 631"/>
                <a:gd name="T15" fmla="*/ 640 h 814"/>
                <a:gd name="T16" fmla="+- 0 6336 5001"/>
                <a:gd name="T17" fmla="*/ T16 w 5360"/>
                <a:gd name="T18" fmla="+- 0 631 631"/>
                <a:gd name="T19" fmla="*/ 631 h 814"/>
                <a:gd name="T20" fmla="+- 0 6911 5001"/>
                <a:gd name="T21" fmla="*/ T20 w 5360"/>
                <a:gd name="T22" fmla="+- 0 631 631"/>
                <a:gd name="T23" fmla="*/ 631 h 814"/>
                <a:gd name="T24" fmla="+- 0 7946 5001"/>
                <a:gd name="T25" fmla="*/ T24 w 5360"/>
                <a:gd name="T26" fmla="+- 0 631 631"/>
                <a:gd name="T27" fmla="*/ 631 h 814"/>
                <a:gd name="T28" fmla="+- 0 10246 5001"/>
                <a:gd name="T29" fmla="*/ T28 w 5360"/>
                <a:gd name="T30" fmla="+- 0 631 631"/>
                <a:gd name="T31" fmla="*/ 631 h 814"/>
                <a:gd name="T32" fmla="+- 0 10291 5001"/>
                <a:gd name="T33" fmla="*/ T32 w 5360"/>
                <a:gd name="T34" fmla="+- 0 640 631"/>
                <a:gd name="T35" fmla="*/ 640 h 814"/>
                <a:gd name="T36" fmla="+- 0 10327 5001"/>
                <a:gd name="T37" fmla="*/ T36 w 5360"/>
                <a:gd name="T38" fmla="+- 0 665 631"/>
                <a:gd name="T39" fmla="*/ 665 h 814"/>
                <a:gd name="T40" fmla="+- 0 10352 5001"/>
                <a:gd name="T41" fmla="*/ T40 w 5360"/>
                <a:gd name="T42" fmla="+- 0 701 631"/>
                <a:gd name="T43" fmla="*/ 701 h 814"/>
                <a:gd name="T44" fmla="+- 0 10361 5001"/>
                <a:gd name="T45" fmla="*/ T44 w 5360"/>
                <a:gd name="T46" fmla="+- 0 746 631"/>
                <a:gd name="T47" fmla="*/ 746 h 814"/>
                <a:gd name="T48" fmla="+- 0 10361 5001"/>
                <a:gd name="T49" fmla="*/ T48 w 5360"/>
                <a:gd name="T50" fmla="+- 0 1033 631"/>
                <a:gd name="T51" fmla="*/ 1033 h 814"/>
                <a:gd name="T52" fmla="+- 0 10361 5001"/>
                <a:gd name="T53" fmla="*/ T52 w 5360"/>
                <a:gd name="T54" fmla="+- 0 1206 631"/>
                <a:gd name="T55" fmla="*/ 1206 h 814"/>
                <a:gd name="T56" fmla="+- 0 10352 5001"/>
                <a:gd name="T57" fmla="*/ T56 w 5360"/>
                <a:gd name="T58" fmla="+- 0 1251 631"/>
                <a:gd name="T59" fmla="*/ 1251 h 814"/>
                <a:gd name="T60" fmla="+- 0 10327 5001"/>
                <a:gd name="T61" fmla="*/ T60 w 5360"/>
                <a:gd name="T62" fmla="+- 0 1287 631"/>
                <a:gd name="T63" fmla="*/ 1287 h 814"/>
                <a:gd name="T64" fmla="+- 0 10291 5001"/>
                <a:gd name="T65" fmla="*/ T64 w 5360"/>
                <a:gd name="T66" fmla="+- 0 1312 631"/>
                <a:gd name="T67" fmla="*/ 1312 h 814"/>
                <a:gd name="T68" fmla="+- 0 10246 5001"/>
                <a:gd name="T69" fmla="*/ T68 w 5360"/>
                <a:gd name="T70" fmla="+- 0 1321 631"/>
                <a:gd name="T71" fmla="*/ 1321 h 814"/>
                <a:gd name="T72" fmla="+- 0 7946 5001"/>
                <a:gd name="T73" fmla="*/ T72 w 5360"/>
                <a:gd name="T74" fmla="+- 0 1321 631"/>
                <a:gd name="T75" fmla="*/ 1321 h 814"/>
                <a:gd name="T76" fmla="+- 0 6911 5001"/>
                <a:gd name="T77" fmla="*/ T76 w 5360"/>
                <a:gd name="T78" fmla="+- 0 1321 631"/>
                <a:gd name="T79" fmla="*/ 1321 h 814"/>
                <a:gd name="T80" fmla="+- 0 6336 5001"/>
                <a:gd name="T81" fmla="*/ T80 w 5360"/>
                <a:gd name="T82" fmla="+- 0 1321 631"/>
                <a:gd name="T83" fmla="*/ 1321 h 814"/>
                <a:gd name="T84" fmla="+- 0 6291 5001"/>
                <a:gd name="T85" fmla="*/ T84 w 5360"/>
                <a:gd name="T86" fmla="+- 0 1312 631"/>
                <a:gd name="T87" fmla="*/ 1312 h 814"/>
                <a:gd name="T88" fmla="+- 0 6255 5001"/>
                <a:gd name="T89" fmla="*/ T88 w 5360"/>
                <a:gd name="T90" fmla="+- 0 1287 631"/>
                <a:gd name="T91" fmla="*/ 1287 h 814"/>
                <a:gd name="T92" fmla="+- 0 6230 5001"/>
                <a:gd name="T93" fmla="*/ T92 w 5360"/>
                <a:gd name="T94" fmla="+- 0 1251 631"/>
                <a:gd name="T95" fmla="*/ 1251 h 814"/>
                <a:gd name="T96" fmla="+- 0 6221 5001"/>
                <a:gd name="T97" fmla="*/ T96 w 5360"/>
                <a:gd name="T98" fmla="+- 0 1206 631"/>
                <a:gd name="T99" fmla="*/ 1206 h 814"/>
                <a:gd name="T100" fmla="+- 0 5001 5001"/>
                <a:gd name="T101" fmla="*/ T100 w 5360"/>
                <a:gd name="T102" fmla="+- 0 1444 631"/>
                <a:gd name="T103" fmla="*/ 1444 h 814"/>
                <a:gd name="T104" fmla="+- 0 6221 5001"/>
                <a:gd name="T105" fmla="*/ T104 w 5360"/>
                <a:gd name="T106" fmla="+- 0 1033 631"/>
                <a:gd name="T107" fmla="*/ 1033 h 814"/>
                <a:gd name="T108" fmla="+- 0 6221 5001"/>
                <a:gd name="T109" fmla="*/ T108 w 5360"/>
                <a:gd name="T110" fmla="+- 0 746 631"/>
                <a:gd name="T111" fmla="*/ 746 h 81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5360" h="814">
                  <a:moveTo>
                    <a:pt x="1220" y="115"/>
                  </a:moveTo>
                  <a:lnTo>
                    <a:pt x="1229" y="70"/>
                  </a:lnTo>
                  <a:lnTo>
                    <a:pt x="1254" y="34"/>
                  </a:lnTo>
                  <a:lnTo>
                    <a:pt x="1290" y="9"/>
                  </a:lnTo>
                  <a:lnTo>
                    <a:pt x="1335" y="0"/>
                  </a:lnTo>
                  <a:lnTo>
                    <a:pt x="1910" y="0"/>
                  </a:lnTo>
                  <a:lnTo>
                    <a:pt x="2945" y="0"/>
                  </a:lnTo>
                  <a:lnTo>
                    <a:pt x="5245" y="0"/>
                  </a:lnTo>
                  <a:lnTo>
                    <a:pt x="5290" y="9"/>
                  </a:lnTo>
                  <a:lnTo>
                    <a:pt x="5326" y="34"/>
                  </a:lnTo>
                  <a:lnTo>
                    <a:pt x="5351" y="70"/>
                  </a:lnTo>
                  <a:lnTo>
                    <a:pt x="5360" y="115"/>
                  </a:lnTo>
                  <a:lnTo>
                    <a:pt x="5360" y="402"/>
                  </a:lnTo>
                  <a:lnTo>
                    <a:pt x="5360" y="575"/>
                  </a:lnTo>
                  <a:lnTo>
                    <a:pt x="5351" y="620"/>
                  </a:lnTo>
                  <a:lnTo>
                    <a:pt x="5326" y="656"/>
                  </a:lnTo>
                  <a:lnTo>
                    <a:pt x="5290" y="681"/>
                  </a:lnTo>
                  <a:lnTo>
                    <a:pt x="5245" y="690"/>
                  </a:lnTo>
                  <a:lnTo>
                    <a:pt x="2945" y="690"/>
                  </a:lnTo>
                  <a:lnTo>
                    <a:pt x="1910" y="690"/>
                  </a:lnTo>
                  <a:lnTo>
                    <a:pt x="1335" y="690"/>
                  </a:lnTo>
                  <a:lnTo>
                    <a:pt x="1290" y="681"/>
                  </a:lnTo>
                  <a:lnTo>
                    <a:pt x="1254" y="656"/>
                  </a:lnTo>
                  <a:lnTo>
                    <a:pt x="1229" y="620"/>
                  </a:lnTo>
                  <a:lnTo>
                    <a:pt x="1220" y="575"/>
                  </a:lnTo>
                  <a:lnTo>
                    <a:pt x="0" y="813"/>
                  </a:lnTo>
                  <a:lnTo>
                    <a:pt x="1220" y="402"/>
                  </a:lnTo>
                  <a:lnTo>
                    <a:pt x="1220" y="115"/>
                  </a:lnTo>
                  <a:close/>
                </a:path>
              </a:pathLst>
            </a:custGeom>
            <a:noFill/>
            <a:ln w="5765">
              <a:solidFill>
                <a:srgbClr val="CBCBCB"/>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sz="1200"/>
            </a:p>
          </p:txBody>
        </p:sp>
        <p:pic>
          <p:nvPicPr>
            <p:cNvPr id="29" name="Picture 28">
              <a:extLst>
                <a:ext uri="{FF2B5EF4-FFF2-40B4-BE49-F238E27FC236}">
                  <a16:creationId xmlns:a16="http://schemas.microsoft.com/office/drawing/2014/main" id="{3ED867BF-6EED-C340-B0DD-98D8A9619691}"/>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31" y="3949"/>
              <a:ext cx="4240" cy="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002BF268-8C79-114E-A032-C71BA527E09C}"/>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01" y="6427"/>
              <a:ext cx="4168" cy="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AD6DD092-9880-A54C-B375-A2ADF6461640}"/>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681" y="6471"/>
              <a:ext cx="4140" cy="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Line 1210">
              <a:extLst>
                <a:ext uri="{FF2B5EF4-FFF2-40B4-BE49-F238E27FC236}">
                  <a16:creationId xmlns:a16="http://schemas.microsoft.com/office/drawing/2014/main" id="{F269CB96-3260-3343-9F01-B924F8940133}"/>
                </a:ext>
              </a:extLst>
            </p:cNvPr>
            <p:cNvCxnSpPr>
              <a:cxnSpLocks noChangeAspect="1" noEditPoints="1" noChangeArrowheads="1" noChangeShapeType="1"/>
            </p:cNvCxnSpPr>
            <p:nvPr/>
          </p:nvCxnSpPr>
          <p:spPr bwMode="auto">
            <a:xfrm>
              <a:off x="1942" y="6476"/>
              <a:ext cx="2056" cy="0"/>
            </a:xfrm>
            <a:prstGeom prst="line">
              <a:avLst/>
            </a:prstGeom>
            <a:noFill/>
            <a:ln w="5762">
              <a:solidFill>
                <a:srgbClr val="CBCBCB"/>
              </a:solidFill>
              <a:prstDash val="solid"/>
              <a:round/>
              <a:headEnd/>
              <a:tailEnd/>
            </a:ln>
            <a:extLst>
              <a:ext uri="{909E8E84-426E-40DD-AFC4-6F175D3DCCD1}">
                <a14:hiddenFill xmlns:a14="http://schemas.microsoft.com/office/drawing/2010/main">
                  <a:noFill/>
                </a14:hiddenFill>
              </a:ext>
            </a:extLst>
          </p:spPr>
        </p:cxnSp>
        <p:pic>
          <p:nvPicPr>
            <p:cNvPr id="36" name="Picture 35">
              <a:extLst>
                <a:ext uri="{FF2B5EF4-FFF2-40B4-BE49-F238E27FC236}">
                  <a16:creationId xmlns:a16="http://schemas.microsoft.com/office/drawing/2014/main" id="{D22C03AF-9130-4A43-9D0E-5C5CDCE29AED}"/>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06" y="6449"/>
              <a:ext cx="2925" cy="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Freeform 36">
              <a:extLst>
                <a:ext uri="{FF2B5EF4-FFF2-40B4-BE49-F238E27FC236}">
                  <a16:creationId xmlns:a16="http://schemas.microsoft.com/office/drawing/2014/main" id="{207C143B-F1CF-3444-97FC-4752F35E2D16}"/>
                </a:ext>
              </a:extLst>
            </p:cNvPr>
            <p:cNvSpPr>
              <a:spLocks noChangeAspect="1" noEditPoints="1" noChangeArrowheads="1" noChangeShapeType="1" noTextEdit="1"/>
            </p:cNvSpPr>
            <p:nvPr/>
          </p:nvSpPr>
          <p:spPr bwMode="auto">
            <a:xfrm>
              <a:off x="6906" y="6375"/>
              <a:ext cx="3235" cy="865"/>
            </a:xfrm>
            <a:custGeom>
              <a:avLst/>
              <a:gdLst>
                <a:gd name="T0" fmla="+- 0 6040 6040"/>
                <a:gd name="T1" fmla="*/ T0 w 2925"/>
                <a:gd name="T2" fmla="+- 0 6668 6449"/>
                <a:gd name="T3" fmla="*/ 6668 h 782"/>
                <a:gd name="T4" fmla="+- 0 7745 6040"/>
                <a:gd name="T5" fmla="*/ T4 w 2925"/>
                <a:gd name="T6" fmla="+- 0 6668 6449"/>
                <a:gd name="T7" fmla="*/ 6668 h 782"/>
                <a:gd name="T8" fmla="+- 0 8620 6040"/>
                <a:gd name="T9" fmla="*/ T8 w 2925"/>
                <a:gd name="T10" fmla="+- 0 6449 6449"/>
                <a:gd name="T11" fmla="*/ 6449 h 782"/>
                <a:gd name="T12" fmla="+- 0 8476 6040"/>
                <a:gd name="T13" fmla="*/ T12 w 2925"/>
                <a:gd name="T14" fmla="+- 0 6668 6449"/>
                <a:gd name="T15" fmla="*/ 6668 h 782"/>
                <a:gd name="T16" fmla="+- 0 8964 6040"/>
                <a:gd name="T17" fmla="*/ T16 w 2925"/>
                <a:gd name="T18" fmla="+- 0 6668 6449"/>
                <a:gd name="T19" fmla="*/ 6668 h 782"/>
                <a:gd name="T20" fmla="+- 0 8964 6040"/>
                <a:gd name="T21" fmla="*/ T20 w 2925"/>
                <a:gd name="T22" fmla="+- 0 6762 6449"/>
                <a:gd name="T23" fmla="*/ 6762 h 782"/>
                <a:gd name="T24" fmla="+- 0 8964 6040"/>
                <a:gd name="T25" fmla="*/ T24 w 2925"/>
                <a:gd name="T26" fmla="+- 0 6903 6449"/>
                <a:gd name="T27" fmla="*/ 6903 h 782"/>
                <a:gd name="T28" fmla="+- 0 8964 6040"/>
                <a:gd name="T29" fmla="*/ T28 w 2925"/>
                <a:gd name="T30" fmla="+- 0 7231 6449"/>
                <a:gd name="T31" fmla="*/ 7231 h 782"/>
                <a:gd name="T32" fmla="+- 0 8476 6040"/>
                <a:gd name="T33" fmla="*/ T32 w 2925"/>
                <a:gd name="T34" fmla="+- 0 7231 6449"/>
                <a:gd name="T35" fmla="*/ 7231 h 782"/>
                <a:gd name="T36" fmla="+- 0 7745 6040"/>
                <a:gd name="T37" fmla="*/ T36 w 2925"/>
                <a:gd name="T38" fmla="+- 0 7231 6449"/>
                <a:gd name="T39" fmla="*/ 7231 h 782"/>
                <a:gd name="T40" fmla="+- 0 6040 6040"/>
                <a:gd name="T41" fmla="*/ T40 w 2925"/>
                <a:gd name="T42" fmla="+- 0 7231 6449"/>
                <a:gd name="T43" fmla="*/ 7231 h 782"/>
                <a:gd name="T44" fmla="+- 0 6040 6040"/>
                <a:gd name="T45" fmla="*/ T44 w 2925"/>
                <a:gd name="T46" fmla="+- 0 6903 6449"/>
                <a:gd name="T47" fmla="*/ 6903 h 782"/>
                <a:gd name="T48" fmla="+- 0 6040 6040"/>
                <a:gd name="T49" fmla="*/ T48 w 2925"/>
                <a:gd name="T50" fmla="+- 0 6762 6449"/>
                <a:gd name="T51" fmla="*/ 6762 h 782"/>
                <a:gd name="T52" fmla="+- 0 6040 6040"/>
                <a:gd name="T53" fmla="*/ T52 w 2925"/>
                <a:gd name="T54" fmla="+- 0 6668 6449"/>
                <a:gd name="T55" fmla="*/ 6668 h 7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925" h="782">
                  <a:moveTo>
                    <a:pt x="0" y="219"/>
                  </a:moveTo>
                  <a:lnTo>
                    <a:pt x="1705" y="219"/>
                  </a:lnTo>
                  <a:lnTo>
                    <a:pt x="2580" y="0"/>
                  </a:lnTo>
                  <a:lnTo>
                    <a:pt x="2436" y="219"/>
                  </a:lnTo>
                  <a:lnTo>
                    <a:pt x="2924" y="219"/>
                  </a:lnTo>
                  <a:lnTo>
                    <a:pt x="2924" y="313"/>
                  </a:lnTo>
                  <a:lnTo>
                    <a:pt x="2924" y="454"/>
                  </a:lnTo>
                  <a:lnTo>
                    <a:pt x="2924" y="782"/>
                  </a:lnTo>
                  <a:lnTo>
                    <a:pt x="2436" y="782"/>
                  </a:lnTo>
                  <a:lnTo>
                    <a:pt x="1705" y="782"/>
                  </a:lnTo>
                  <a:lnTo>
                    <a:pt x="0" y="782"/>
                  </a:lnTo>
                  <a:lnTo>
                    <a:pt x="0" y="454"/>
                  </a:lnTo>
                  <a:lnTo>
                    <a:pt x="0" y="313"/>
                  </a:lnTo>
                  <a:lnTo>
                    <a:pt x="0" y="219"/>
                  </a:lnTo>
                  <a:close/>
                </a:path>
              </a:pathLst>
            </a:custGeom>
            <a:noFill/>
            <a:ln w="5764">
              <a:solidFill>
                <a:srgbClr val="CBCBCB"/>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sz="1200"/>
            </a:p>
          </p:txBody>
        </p:sp>
        <p:cxnSp>
          <p:nvCxnSpPr>
            <p:cNvPr id="38" name="Line 1215">
              <a:extLst>
                <a:ext uri="{FF2B5EF4-FFF2-40B4-BE49-F238E27FC236}">
                  <a16:creationId xmlns:a16="http://schemas.microsoft.com/office/drawing/2014/main" id="{33DAABEB-5631-754C-88F6-0C89663A4937}"/>
                </a:ext>
              </a:extLst>
            </p:cNvPr>
            <p:cNvCxnSpPr>
              <a:cxnSpLocks noChangeAspect="1" noEditPoints="1" noChangeArrowheads="1" noChangeShapeType="1"/>
            </p:cNvCxnSpPr>
            <p:nvPr/>
          </p:nvCxnSpPr>
          <p:spPr bwMode="auto">
            <a:xfrm>
              <a:off x="1286" y="572"/>
              <a:ext cx="9075" cy="0"/>
            </a:xfrm>
            <a:prstGeom prst="line">
              <a:avLst/>
            </a:prstGeom>
            <a:noFill/>
            <a:ln w="6109">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39" name="Line 1216">
              <a:extLst>
                <a:ext uri="{FF2B5EF4-FFF2-40B4-BE49-F238E27FC236}">
                  <a16:creationId xmlns:a16="http://schemas.microsoft.com/office/drawing/2014/main" id="{EB13D645-C8CA-2A4D-8E36-CC7533A1C5E6}"/>
                </a:ext>
              </a:extLst>
            </p:cNvPr>
            <p:cNvCxnSpPr>
              <a:cxnSpLocks noChangeAspect="1" noEditPoints="1" noChangeArrowheads="1" noChangeShapeType="1"/>
            </p:cNvCxnSpPr>
            <p:nvPr/>
          </p:nvCxnSpPr>
          <p:spPr bwMode="auto">
            <a:xfrm>
              <a:off x="1282" y="568"/>
              <a:ext cx="0" cy="6830"/>
            </a:xfrm>
            <a:prstGeom prst="line">
              <a:avLst/>
            </a:prstGeom>
            <a:noFill/>
            <a:ln w="6109">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40" name="Line 1217">
              <a:extLst>
                <a:ext uri="{FF2B5EF4-FFF2-40B4-BE49-F238E27FC236}">
                  <a16:creationId xmlns:a16="http://schemas.microsoft.com/office/drawing/2014/main" id="{3A260CEF-2C4B-B44F-B1B6-A84BD6C1CF84}"/>
                </a:ext>
              </a:extLst>
            </p:cNvPr>
            <p:cNvCxnSpPr>
              <a:cxnSpLocks noChangeAspect="1" noEditPoints="1" noChangeArrowheads="1" noChangeShapeType="1"/>
            </p:cNvCxnSpPr>
            <p:nvPr/>
          </p:nvCxnSpPr>
          <p:spPr bwMode="auto">
            <a:xfrm>
              <a:off x="10366" y="568"/>
              <a:ext cx="0" cy="6830"/>
            </a:xfrm>
            <a:prstGeom prst="line">
              <a:avLst/>
            </a:prstGeom>
            <a:noFill/>
            <a:ln w="6096">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41" name="Line 1218">
              <a:extLst>
                <a:ext uri="{FF2B5EF4-FFF2-40B4-BE49-F238E27FC236}">
                  <a16:creationId xmlns:a16="http://schemas.microsoft.com/office/drawing/2014/main" id="{D26748E1-B75C-BD47-AABB-CA113705F7CB}"/>
                </a:ext>
              </a:extLst>
            </p:cNvPr>
            <p:cNvCxnSpPr>
              <a:cxnSpLocks noChangeAspect="1" noEditPoints="1" noChangeArrowheads="1" noChangeShapeType="1"/>
            </p:cNvCxnSpPr>
            <p:nvPr/>
          </p:nvCxnSpPr>
          <p:spPr bwMode="auto">
            <a:xfrm>
              <a:off x="1286" y="7393"/>
              <a:ext cx="9075" cy="0"/>
            </a:xfrm>
            <a:prstGeom prst="line">
              <a:avLst/>
            </a:prstGeom>
            <a:noFill/>
            <a:ln w="6096">
              <a:solidFill>
                <a:srgbClr val="000000"/>
              </a:solidFill>
              <a:prstDash val="solid"/>
              <a:round/>
              <a:headEnd/>
              <a:tailEnd/>
            </a:ln>
            <a:extLst>
              <a:ext uri="{909E8E84-426E-40DD-AFC4-6F175D3DCCD1}">
                <a14:hiddenFill xmlns:a14="http://schemas.microsoft.com/office/drawing/2010/main">
                  <a:noFill/>
                </a14:hiddenFill>
              </a:ext>
            </a:extLst>
          </p:spPr>
        </p:cxnSp>
        <p:sp>
          <p:nvSpPr>
            <p:cNvPr id="42" name="Text Box 1219">
              <a:extLst>
                <a:ext uri="{FF2B5EF4-FFF2-40B4-BE49-F238E27FC236}">
                  <a16:creationId xmlns:a16="http://schemas.microsoft.com/office/drawing/2014/main" id="{89A4677A-5D5E-D34A-8835-AA9A5315BD3A}"/>
                </a:ext>
              </a:extLst>
            </p:cNvPr>
            <p:cNvSpPr txBox="1">
              <a:spLocks noChangeAspect="1" noEditPoints="1" noChangeArrowheads="1" noChangeShapeType="1" noTextEdit="1"/>
            </p:cNvSpPr>
            <p:nvPr/>
          </p:nvSpPr>
          <p:spPr bwMode="auto">
            <a:xfrm>
              <a:off x="6325" y="665"/>
              <a:ext cx="3976" cy="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11430">
                <a:spcBef>
                  <a:spcPts val="245"/>
                </a:spcBef>
                <a:spcAft>
                  <a:spcPts val="0"/>
                </a:spcAft>
              </a:pPr>
              <a:r>
                <a:rPr lang="ja-JP" sz="1100">
                  <a:effectLst/>
                  <a:latin typeface="MS Mincho" panose="02020609040205080304" pitchFamily="49" charset="-128"/>
                  <a:ea typeface="Meiryo" panose="020B0604030504040204" pitchFamily="34" charset="-128"/>
                  <a:cs typeface="MS Mincho" panose="02020609040205080304" pitchFamily="49" charset="-128"/>
                </a:rPr>
                <a:t>目標はロードマップ・分析図の中のもの。生徒が最終的に到達する行動。</a:t>
              </a:r>
              <a:endParaRPr lang="en-US" sz="1100">
                <a:effectLst/>
                <a:latin typeface="MS Mincho" panose="02020609040205080304" pitchFamily="49" charset="-128"/>
                <a:ea typeface="MS Mincho" panose="02020609040205080304" pitchFamily="49" charset="-128"/>
                <a:cs typeface="MS Mincho" panose="02020609040205080304" pitchFamily="49" charset="-128"/>
              </a:endParaRPr>
            </a:p>
            <a:p>
              <a:pPr>
                <a:spcAft>
                  <a:spcPts val="0"/>
                </a:spcAft>
              </a:pPr>
              <a:r>
                <a:rPr lang="ja-JP" sz="1100">
                  <a:effectLst/>
                  <a:latin typeface="MS Mincho" panose="02020609040205080304" pitchFamily="49" charset="-128"/>
                  <a:ea typeface="Meiryo" panose="020B0604030504040204" pitchFamily="34" charset="-128"/>
                  <a:cs typeface="MS Mincho" panose="02020609040205080304" pitchFamily="49" charset="-128"/>
                </a:rPr>
                <a:t>主語は生徒（グラフが作成できる、等）</a:t>
              </a:r>
              <a:endParaRPr lang="en-US" sz="11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43" name="Text Box 1220">
              <a:extLst>
                <a:ext uri="{FF2B5EF4-FFF2-40B4-BE49-F238E27FC236}">
                  <a16:creationId xmlns:a16="http://schemas.microsoft.com/office/drawing/2014/main" id="{98BD715D-45BB-8342-9C57-F4C339B91B52}"/>
                </a:ext>
              </a:extLst>
            </p:cNvPr>
            <p:cNvSpPr txBox="1">
              <a:spLocks noChangeAspect="1" noEditPoints="1" noChangeArrowheads="1" noChangeShapeType="1" noTextEdit="1"/>
            </p:cNvSpPr>
            <p:nvPr/>
          </p:nvSpPr>
          <p:spPr bwMode="auto">
            <a:xfrm>
              <a:off x="7226" y="6806"/>
              <a:ext cx="2779" cy="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11430">
                <a:spcBef>
                  <a:spcPts val="335"/>
                </a:spcBef>
                <a:spcAft>
                  <a:spcPts val="0"/>
                </a:spcAft>
              </a:pPr>
              <a:r>
                <a:rPr lang="ja-JP" sz="1200">
                  <a:effectLst/>
                  <a:latin typeface="MS Mincho" panose="02020609040205080304" pitchFamily="49" charset="-128"/>
                  <a:ea typeface="Meiryo" panose="020B0604030504040204" pitchFamily="34" charset="-128"/>
                  <a:cs typeface="MS Mincho" panose="02020609040205080304" pitchFamily="49" charset="-128"/>
                </a:rPr>
                <a:t>時間については1コマの時間など意識しながら調整する</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44" name="Text Box 1221">
              <a:extLst>
                <a:ext uri="{FF2B5EF4-FFF2-40B4-BE49-F238E27FC236}">
                  <a16:creationId xmlns:a16="http://schemas.microsoft.com/office/drawing/2014/main" id="{BB787AE9-4770-164F-AF0B-944DECD7C9B8}"/>
                </a:ext>
              </a:extLst>
            </p:cNvPr>
            <p:cNvSpPr txBox="1">
              <a:spLocks noChangeAspect="1" noEditPoints="1" noChangeArrowheads="1" noChangeShapeType="1" noTextEdit="1"/>
            </p:cNvSpPr>
            <p:nvPr/>
          </p:nvSpPr>
          <p:spPr bwMode="auto">
            <a:xfrm>
              <a:off x="1814" y="6650"/>
              <a:ext cx="4545" cy="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41275">
                <a:spcAft>
                  <a:spcPts val="0"/>
                </a:spcAft>
              </a:pPr>
              <a:r>
                <a:rPr lang="ja-JP" sz="1100">
                  <a:effectLst/>
                  <a:latin typeface="MS Mincho" panose="02020609040205080304" pitchFamily="49" charset="-128"/>
                  <a:ea typeface="Meiryo" panose="020B0604030504040204" pitchFamily="34" charset="-128"/>
                  <a:cs typeface="MS Mincho" panose="02020609040205080304" pitchFamily="49" charset="-128"/>
                </a:rPr>
                <a:t>実際の授業計画の内容は講師が実施する行動、</a:t>
              </a:r>
              <a:endParaRPr lang="en-US" altLang="ja-JP" sz="1100" dirty="0">
                <a:effectLst/>
                <a:latin typeface="MS Mincho" panose="02020609040205080304" pitchFamily="49" charset="-128"/>
                <a:ea typeface="Meiryo" panose="020B0604030504040204" pitchFamily="34" charset="-128"/>
                <a:cs typeface="MS Mincho" panose="02020609040205080304" pitchFamily="49" charset="-128"/>
              </a:endParaRPr>
            </a:p>
            <a:p>
              <a:pPr marL="41275">
                <a:spcAft>
                  <a:spcPts val="0"/>
                </a:spcAft>
              </a:pPr>
              <a:r>
                <a:rPr lang="ja-JP" sz="1100">
                  <a:effectLst/>
                  <a:latin typeface="MS Mincho" panose="02020609040205080304" pitchFamily="49" charset="-128"/>
                  <a:ea typeface="Meiryo" panose="020B0604030504040204" pitchFamily="34" charset="-128"/>
                  <a:cs typeface="MS Mincho" panose="02020609040205080304" pitchFamily="49" charset="-128"/>
                </a:rPr>
                <a:t>アクティビティなどを具体的に記載する。主語は教師になる。（白板に書いて説明する、等）</a:t>
              </a:r>
              <a:endParaRPr lang="en-US" sz="1100" dirty="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45" name="Text Box 1222">
              <a:extLst>
                <a:ext uri="{FF2B5EF4-FFF2-40B4-BE49-F238E27FC236}">
                  <a16:creationId xmlns:a16="http://schemas.microsoft.com/office/drawing/2014/main" id="{09BEDC88-C552-5D46-B6E7-A14D1ADCE971}"/>
                </a:ext>
              </a:extLst>
            </p:cNvPr>
            <p:cNvSpPr txBox="1">
              <a:spLocks noChangeAspect="1" noEditPoints="1" noChangeArrowheads="1" noChangeShapeType="1" noTextEdit="1"/>
            </p:cNvSpPr>
            <p:nvPr/>
          </p:nvSpPr>
          <p:spPr bwMode="auto">
            <a:xfrm>
              <a:off x="8609" y="5998"/>
              <a:ext cx="714" cy="538"/>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53340">
                <a:lnSpc>
                  <a:spcPts val="1075"/>
                </a:lnSpc>
                <a:spcBef>
                  <a:spcPts val="255"/>
                </a:spcBef>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５</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a:p>
              <a:pPr marL="53340">
                <a:lnSpc>
                  <a:spcPts val="1075"/>
                </a:lnSpc>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計</a:t>
              </a:r>
              <a:r>
                <a:rPr lang="ja-JP" sz="1200">
                  <a:effectLst/>
                  <a:latin typeface="MS Mincho" panose="02020609040205080304" pitchFamily="49" charset="-128"/>
                  <a:ea typeface="Times New Roman" panose="02020603050405020304" pitchFamily="18" charset="0"/>
                  <a:cs typeface="MS Mincho" panose="02020609040205080304" pitchFamily="49" charset="-128"/>
                </a:rPr>
                <a:t>50</a:t>
              </a:r>
              <a:r>
                <a:rPr lang="ja-JP" sz="1200">
                  <a:effectLst/>
                  <a:latin typeface="MS Mincho" panose="02020609040205080304" pitchFamily="49" charset="-128"/>
                  <a:ea typeface="MS PGothic" panose="020B0600070205080204" pitchFamily="34" charset="-128"/>
                  <a:cs typeface="MS Mincho" panose="02020609040205080304" pitchFamily="49" charset="-128"/>
                </a:rPr>
                <a:t>分</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46" name="Text Box 1223">
              <a:extLst>
                <a:ext uri="{FF2B5EF4-FFF2-40B4-BE49-F238E27FC236}">
                  <a16:creationId xmlns:a16="http://schemas.microsoft.com/office/drawing/2014/main" id="{9F6E24DE-8099-8D44-85B9-FB642D5FDD94}"/>
                </a:ext>
              </a:extLst>
            </p:cNvPr>
            <p:cNvSpPr txBox="1">
              <a:spLocks noChangeAspect="1" noEditPoints="1" noChangeArrowheads="1" noChangeShapeType="1" noTextEdit="1"/>
            </p:cNvSpPr>
            <p:nvPr/>
          </p:nvSpPr>
          <p:spPr bwMode="auto">
            <a:xfrm>
              <a:off x="3719" y="5998"/>
              <a:ext cx="4891" cy="538"/>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53340" marR="83185">
                <a:lnSpc>
                  <a:spcPct val="96000"/>
                </a:lnSpc>
                <a:spcBef>
                  <a:spcPts val="280"/>
                </a:spcBef>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ＳＡＴＡはもっと簡単で速いですよ！これでブルーレイも接続でき ますよ！</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47" name="Text Box 1224">
              <a:extLst>
                <a:ext uri="{FF2B5EF4-FFF2-40B4-BE49-F238E27FC236}">
                  <a16:creationId xmlns:a16="http://schemas.microsoft.com/office/drawing/2014/main" id="{78CDDA28-694E-B64F-8AA0-20EB66C5CA65}"/>
                </a:ext>
              </a:extLst>
            </p:cNvPr>
            <p:cNvSpPr txBox="1">
              <a:spLocks noChangeAspect="1" noEditPoints="1" noChangeArrowheads="1" noChangeShapeType="1" noTextEdit="1"/>
            </p:cNvSpPr>
            <p:nvPr/>
          </p:nvSpPr>
          <p:spPr bwMode="auto">
            <a:xfrm>
              <a:off x="1465" y="5998"/>
              <a:ext cx="2254" cy="538"/>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53340">
                <a:spcBef>
                  <a:spcPts val="785"/>
                </a:spcBef>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9保持と転移を高める</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48" name="Text Box 1225">
              <a:extLst>
                <a:ext uri="{FF2B5EF4-FFF2-40B4-BE49-F238E27FC236}">
                  <a16:creationId xmlns:a16="http://schemas.microsoft.com/office/drawing/2014/main" id="{4BDA34BF-6FE8-994B-A4ED-C2E9D9C9F3D8}"/>
                </a:ext>
              </a:extLst>
            </p:cNvPr>
            <p:cNvSpPr txBox="1">
              <a:spLocks noChangeAspect="1" noEditPoints="1" noChangeArrowheads="1" noChangeShapeType="1" noTextEdit="1"/>
            </p:cNvSpPr>
            <p:nvPr/>
          </p:nvSpPr>
          <p:spPr bwMode="auto">
            <a:xfrm>
              <a:off x="9323" y="5460"/>
              <a:ext cx="894" cy="1076"/>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a:spcAft>
                  <a:spcPts val="0"/>
                </a:spcAft>
              </a:pPr>
              <a:r>
                <a:rPr lang="ja-JP" sz="1200">
                  <a:effectLst/>
                  <a:latin typeface="MS Mincho" panose="02020609040205080304" pitchFamily="49" charset="-128"/>
                  <a:ea typeface="MS Gothic" panose="020B0609070205080204" pitchFamily="49" charset="-128"/>
                  <a:cs typeface="MS Mincho" panose="02020609040205080304" pitchFamily="49" charset="-128"/>
                </a:rPr>
                <a:t> </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a:p>
              <a:pPr>
                <a:spcBef>
                  <a:spcPts val="15"/>
                </a:spcBef>
                <a:spcAft>
                  <a:spcPts val="0"/>
                </a:spcAft>
              </a:pPr>
              <a:r>
                <a:rPr lang="ja-JP" sz="1200">
                  <a:effectLst/>
                  <a:latin typeface="MS Mincho" panose="02020609040205080304" pitchFamily="49" charset="-128"/>
                  <a:ea typeface="MS Gothic" panose="020B0609070205080204" pitchFamily="49" charset="-128"/>
                  <a:cs typeface="MS Mincho" panose="02020609040205080304" pitchFamily="49" charset="-128"/>
                </a:rPr>
                <a:t> </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a:p>
              <a:pPr marL="53340">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まとめ</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49" name="Text Box 1226">
              <a:extLst>
                <a:ext uri="{FF2B5EF4-FFF2-40B4-BE49-F238E27FC236}">
                  <a16:creationId xmlns:a16="http://schemas.microsoft.com/office/drawing/2014/main" id="{55097BB1-16FD-8C4B-B04F-52D7F0CC9A0A}"/>
                </a:ext>
              </a:extLst>
            </p:cNvPr>
            <p:cNvSpPr txBox="1">
              <a:spLocks noChangeAspect="1" noEditPoints="1" noChangeArrowheads="1" noChangeShapeType="1" noTextEdit="1"/>
            </p:cNvSpPr>
            <p:nvPr/>
          </p:nvSpPr>
          <p:spPr bwMode="auto">
            <a:xfrm>
              <a:off x="8609" y="5460"/>
              <a:ext cx="714" cy="538"/>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53340">
                <a:spcBef>
                  <a:spcPts val="785"/>
                </a:spcBef>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７</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50" name="Text Box 1227">
              <a:extLst>
                <a:ext uri="{FF2B5EF4-FFF2-40B4-BE49-F238E27FC236}">
                  <a16:creationId xmlns:a16="http://schemas.microsoft.com/office/drawing/2014/main" id="{D944220F-D337-BE4F-BB84-0BC9BB84B175}"/>
                </a:ext>
              </a:extLst>
            </p:cNvPr>
            <p:cNvSpPr txBox="1">
              <a:spLocks noChangeAspect="1" noEditPoints="1" noChangeArrowheads="1" noChangeShapeType="1" noTextEdit="1"/>
            </p:cNvSpPr>
            <p:nvPr/>
          </p:nvSpPr>
          <p:spPr bwMode="auto">
            <a:xfrm>
              <a:off x="3719" y="5460"/>
              <a:ext cx="4891" cy="538"/>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53340" marR="109855">
                <a:lnSpc>
                  <a:spcPct val="96000"/>
                </a:lnSpc>
                <a:spcBef>
                  <a:spcPts val="280"/>
                </a:spcBef>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ＰＯＳＴ画面を確認し、プライマリのマスターに接続できているか確かめ、できていたら褒める</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51" name="Text Box 1228">
              <a:extLst>
                <a:ext uri="{FF2B5EF4-FFF2-40B4-BE49-F238E27FC236}">
                  <a16:creationId xmlns:a16="http://schemas.microsoft.com/office/drawing/2014/main" id="{B06EC56A-D5D0-1745-9324-4303F127D978}"/>
                </a:ext>
              </a:extLst>
            </p:cNvPr>
            <p:cNvSpPr txBox="1">
              <a:spLocks noChangeAspect="1" noEditPoints="1" noChangeArrowheads="1" noChangeShapeType="1" noTextEdit="1"/>
            </p:cNvSpPr>
            <p:nvPr/>
          </p:nvSpPr>
          <p:spPr bwMode="auto">
            <a:xfrm>
              <a:off x="1465" y="5460"/>
              <a:ext cx="2254" cy="538"/>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53340">
                <a:spcBef>
                  <a:spcPts val="785"/>
                </a:spcBef>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8学習の成果を評価する</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52" name="Text Box 1229">
              <a:extLst>
                <a:ext uri="{FF2B5EF4-FFF2-40B4-BE49-F238E27FC236}">
                  <a16:creationId xmlns:a16="http://schemas.microsoft.com/office/drawing/2014/main" id="{9885B9A2-B098-F84A-B429-914028E4ACAB}"/>
                </a:ext>
              </a:extLst>
            </p:cNvPr>
            <p:cNvSpPr txBox="1">
              <a:spLocks noChangeAspect="1" noEditPoints="1" noChangeArrowheads="1" noChangeShapeType="1" noTextEdit="1"/>
            </p:cNvSpPr>
            <p:nvPr/>
          </p:nvSpPr>
          <p:spPr bwMode="auto">
            <a:xfrm>
              <a:off x="3719" y="5017"/>
              <a:ext cx="4891" cy="443"/>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53340">
                <a:spcBef>
                  <a:spcPts val="545"/>
                </a:spcBef>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ケーブルの接続の仕方など、グループを巡回しアドバイス</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53" name="Text Box 1230">
              <a:extLst>
                <a:ext uri="{FF2B5EF4-FFF2-40B4-BE49-F238E27FC236}">
                  <a16:creationId xmlns:a16="http://schemas.microsoft.com/office/drawing/2014/main" id="{519CA9F3-CBE5-0044-A2BD-6DB0572F1772}"/>
                </a:ext>
              </a:extLst>
            </p:cNvPr>
            <p:cNvSpPr txBox="1">
              <a:spLocks noChangeAspect="1" noEditPoints="1" noChangeArrowheads="1" noChangeShapeType="1" noTextEdit="1"/>
            </p:cNvSpPr>
            <p:nvPr/>
          </p:nvSpPr>
          <p:spPr bwMode="auto">
            <a:xfrm>
              <a:off x="1465" y="5017"/>
              <a:ext cx="2254" cy="443"/>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53340">
                <a:spcBef>
                  <a:spcPts val="545"/>
                </a:spcBef>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7フィードバックを与える</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54" name="Text Box 1231">
              <a:extLst>
                <a:ext uri="{FF2B5EF4-FFF2-40B4-BE49-F238E27FC236}">
                  <a16:creationId xmlns:a16="http://schemas.microsoft.com/office/drawing/2014/main" id="{ECC4BC6F-B9F7-854F-9C20-5687AA234F1A}"/>
                </a:ext>
              </a:extLst>
            </p:cNvPr>
            <p:cNvSpPr txBox="1">
              <a:spLocks noChangeAspect="1" noEditPoints="1" noChangeArrowheads="1" noChangeShapeType="1" noTextEdit="1"/>
            </p:cNvSpPr>
            <p:nvPr/>
          </p:nvSpPr>
          <p:spPr bwMode="auto">
            <a:xfrm>
              <a:off x="9769" y="4479"/>
              <a:ext cx="447" cy="981"/>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53340" marR="108585" algn="just">
                <a:lnSpc>
                  <a:spcPct val="96000"/>
                </a:lnSpc>
                <a:spcBef>
                  <a:spcPts val="325"/>
                </a:spcBef>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学習活動</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55" name="Text Box 1232">
              <a:extLst>
                <a:ext uri="{FF2B5EF4-FFF2-40B4-BE49-F238E27FC236}">
                  <a16:creationId xmlns:a16="http://schemas.microsoft.com/office/drawing/2014/main" id="{1DA08085-3C3C-2E46-8209-654F6D7FB282}"/>
                </a:ext>
              </a:extLst>
            </p:cNvPr>
            <p:cNvSpPr txBox="1">
              <a:spLocks noChangeAspect="1" noEditPoints="1" noChangeArrowheads="1" noChangeShapeType="1" noTextEdit="1"/>
            </p:cNvSpPr>
            <p:nvPr/>
          </p:nvSpPr>
          <p:spPr bwMode="auto">
            <a:xfrm>
              <a:off x="8609" y="4479"/>
              <a:ext cx="714" cy="981"/>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a:spcBef>
                  <a:spcPts val="15"/>
                </a:spcBef>
                <a:spcAft>
                  <a:spcPts val="0"/>
                </a:spcAft>
              </a:pPr>
              <a:r>
                <a:rPr lang="ja-JP" sz="1200">
                  <a:effectLst/>
                  <a:latin typeface="MS Mincho" panose="02020609040205080304" pitchFamily="49" charset="-128"/>
                  <a:ea typeface="MS Gothic" panose="020B0609070205080204" pitchFamily="49" charset="-128"/>
                  <a:cs typeface="MS Mincho" panose="02020609040205080304" pitchFamily="49" charset="-128"/>
                </a:rPr>
                <a:t> </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a:p>
              <a:pPr marL="53340">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１４</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56" name="Text Box 1233">
              <a:extLst>
                <a:ext uri="{FF2B5EF4-FFF2-40B4-BE49-F238E27FC236}">
                  <a16:creationId xmlns:a16="http://schemas.microsoft.com/office/drawing/2014/main" id="{D3CFCBC7-2879-214E-B27B-B9572A38332F}"/>
                </a:ext>
              </a:extLst>
            </p:cNvPr>
            <p:cNvSpPr txBox="1">
              <a:spLocks noChangeAspect="1" noEditPoints="1" noChangeArrowheads="1" noChangeShapeType="1" noTextEdit="1"/>
            </p:cNvSpPr>
            <p:nvPr/>
          </p:nvSpPr>
          <p:spPr bwMode="auto">
            <a:xfrm>
              <a:off x="3719" y="4479"/>
              <a:ext cx="4891" cy="538"/>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53340" marR="65405">
                <a:lnSpc>
                  <a:spcPct val="96000"/>
                </a:lnSpc>
                <a:spcBef>
                  <a:spcPts val="280"/>
                </a:spcBef>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組み立て中のコンピュータに実際に接続させて、認識しているか確認してもらう</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57" name="Text Box 1234">
              <a:extLst>
                <a:ext uri="{FF2B5EF4-FFF2-40B4-BE49-F238E27FC236}">
                  <a16:creationId xmlns:a16="http://schemas.microsoft.com/office/drawing/2014/main" id="{CB930D6F-C49A-9645-9E50-D4E57DD55667}"/>
                </a:ext>
              </a:extLst>
            </p:cNvPr>
            <p:cNvSpPr txBox="1">
              <a:spLocks noChangeAspect="1" noEditPoints="1" noChangeArrowheads="1" noChangeShapeType="1" noTextEdit="1"/>
            </p:cNvSpPr>
            <p:nvPr/>
          </p:nvSpPr>
          <p:spPr bwMode="auto">
            <a:xfrm>
              <a:off x="1465" y="4479"/>
              <a:ext cx="2254" cy="538"/>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53340">
                <a:spcBef>
                  <a:spcPts val="780"/>
                </a:spcBef>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6練習の機会を作る</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58" name="Text Box 1235">
              <a:extLst>
                <a:ext uri="{FF2B5EF4-FFF2-40B4-BE49-F238E27FC236}">
                  <a16:creationId xmlns:a16="http://schemas.microsoft.com/office/drawing/2014/main" id="{40E1AAEE-9D13-E946-92BB-F3F8A9E15688}"/>
                </a:ext>
              </a:extLst>
            </p:cNvPr>
            <p:cNvSpPr txBox="1">
              <a:spLocks noChangeAspect="1" noEditPoints="1" noChangeArrowheads="1" noChangeShapeType="1" noTextEdit="1"/>
            </p:cNvSpPr>
            <p:nvPr/>
          </p:nvSpPr>
          <p:spPr bwMode="auto">
            <a:xfrm>
              <a:off x="8700" y="4030"/>
              <a:ext cx="140"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880"/>
                </a:lnSpc>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８</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59" name="Text Box 1236">
              <a:extLst>
                <a:ext uri="{FF2B5EF4-FFF2-40B4-BE49-F238E27FC236}">
                  <a16:creationId xmlns:a16="http://schemas.microsoft.com/office/drawing/2014/main" id="{F3363F9A-79A0-C741-977C-A238A1A549A6}"/>
                </a:ext>
              </a:extLst>
            </p:cNvPr>
            <p:cNvSpPr txBox="1">
              <a:spLocks noChangeAspect="1" noEditPoints="1" noChangeArrowheads="1" noChangeShapeType="1" noTextEdit="1"/>
            </p:cNvSpPr>
            <p:nvPr/>
          </p:nvSpPr>
          <p:spPr bwMode="auto">
            <a:xfrm>
              <a:off x="3719" y="3753"/>
              <a:ext cx="4891" cy="727"/>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53340" marR="99060">
                <a:lnSpc>
                  <a:spcPct val="96000"/>
                </a:lnSpc>
                <a:spcBef>
                  <a:spcPts val="750"/>
                </a:spcBef>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実際に外したＩＤＥケーブルとフロッピーディスクケーブル、SATA を見比べてもらい、違いを探してもらう</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60" name="Text Box 1237">
              <a:extLst>
                <a:ext uri="{FF2B5EF4-FFF2-40B4-BE49-F238E27FC236}">
                  <a16:creationId xmlns:a16="http://schemas.microsoft.com/office/drawing/2014/main" id="{E45B6B96-0D7F-B34E-B7EF-A1B6353BE8D9}"/>
                </a:ext>
              </a:extLst>
            </p:cNvPr>
            <p:cNvSpPr txBox="1">
              <a:spLocks noChangeAspect="1" noEditPoints="1" noChangeArrowheads="1" noChangeShapeType="1" noTextEdit="1"/>
            </p:cNvSpPr>
            <p:nvPr/>
          </p:nvSpPr>
          <p:spPr bwMode="auto">
            <a:xfrm>
              <a:off x="1465" y="3753"/>
              <a:ext cx="2254" cy="727"/>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53340">
                <a:lnSpc>
                  <a:spcPts val="1075"/>
                </a:lnSpc>
                <a:spcBef>
                  <a:spcPts val="195"/>
                </a:spcBef>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5学習の方針を与える</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a:p>
              <a:pPr marL="53340" marR="137160">
                <a:lnSpc>
                  <a:spcPct val="96000"/>
                </a:lnSpc>
                <a:spcBef>
                  <a:spcPts val="10"/>
                </a:spcBef>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（理解を促進する手法を用いる）</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61" name="Text Box 1238">
              <a:extLst>
                <a:ext uri="{FF2B5EF4-FFF2-40B4-BE49-F238E27FC236}">
                  <a16:creationId xmlns:a16="http://schemas.microsoft.com/office/drawing/2014/main" id="{E3E3150C-F4A4-D64F-9CD1-2117B123750D}"/>
                </a:ext>
              </a:extLst>
            </p:cNvPr>
            <p:cNvSpPr txBox="1">
              <a:spLocks noChangeAspect="1" noEditPoints="1" noChangeArrowheads="1" noChangeShapeType="1" noTextEdit="1"/>
            </p:cNvSpPr>
            <p:nvPr/>
          </p:nvSpPr>
          <p:spPr bwMode="auto">
            <a:xfrm>
              <a:off x="9769" y="3215"/>
              <a:ext cx="447" cy="1265"/>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a:spcBef>
                  <a:spcPts val="10"/>
                </a:spcBef>
                <a:spcAft>
                  <a:spcPts val="0"/>
                </a:spcAft>
              </a:pPr>
              <a:r>
                <a:rPr lang="ja-JP" sz="1200">
                  <a:effectLst/>
                  <a:latin typeface="MS Mincho" panose="02020609040205080304" pitchFamily="49" charset="-128"/>
                  <a:ea typeface="MS Gothic" panose="020B0609070205080204" pitchFamily="49" charset="-128"/>
                  <a:cs typeface="MS Mincho" panose="02020609040205080304" pitchFamily="49" charset="-128"/>
                </a:rPr>
                <a:t> </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a:p>
              <a:pPr marL="53340" marR="108585" algn="just">
                <a:lnSpc>
                  <a:spcPct val="96000"/>
                </a:lnSpc>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情報提示</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62" name="Text Box 1239">
              <a:extLst>
                <a:ext uri="{FF2B5EF4-FFF2-40B4-BE49-F238E27FC236}">
                  <a16:creationId xmlns:a16="http://schemas.microsoft.com/office/drawing/2014/main" id="{68BD0BED-8F40-904C-BFC5-A6256B5F356A}"/>
                </a:ext>
              </a:extLst>
            </p:cNvPr>
            <p:cNvSpPr txBox="1">
              <a:spLocks noChangeAspect="1" noEditPoints="1" noChangeArrowheads="1" noChangeShapeType="1" noTextEdit="1"/>
            </p:cNvSpPr>
            <p:nvPr/>
          </p:nvSpPr>
          <p:spPr bwMode="auto">
            <a:xfrm>
              <a:off x="9323" y="3215"/>
              <a:ext cx="447" cy="2245"/>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a:spcAft>
                  <a:spcPts val="0"/>
                </a:spcAft>
              </a:pPr>
              <a:r>
                <a:rPr lang="ja-JP" sz="1200">
                  <a:effectLst/>
                  <a:latin typeface="MS Mincho" panose="02020609040205080304" pitchFamily="49" charset="-128"/>
                  <a:ea typeface="MS Gothic" panose="020B0609070205080204" pitchFamily="49" charset="-128"/>
                  <a:cs typeface="MS Mincho" panose="02020609040205080304" pitchFamily="49" charset="-128"/>
                </a:rPr>
                <a:t> </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a:p>
              <a:pPr>
                <a:spcAft>
                  <a:spcPts val="0"/>
                </a:spcAft>
              </a:pPr>
              <a:r>
                <a:rPr lang="ja-JP" sz="1200">
                  <a:effectLst/>
                  <a:latin typeface="MS Mincho" panose="02020609040205080304" pitchFamily="49" charset="-128"/>
                  <a:ea typeface="MS Gothic" panose="020B0609070205080204" pitchFamily="49" charset="-128"/>
                  <a:cs typeface="MS Mincho" panose="02020609040205080304" pitchFamily="49" charset="-128"/>
                </a:rPr>
                <a:t> </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a:p>
              <a:pPr>
                <a:spcAft>
                  <a:spcPts val="0"/>
                </a:spcAft>
              </a:pPr>
              <a:r>
                <a:rPr lang="ja-JP" sz="1200">
                  <a:effectLst/>
                  <a:latin typeface="MS Mincho" panose="02020609040205080304" pitchFamily="49" charset="-128"/>
                  <a:ea typeface="MS Gothic" panose="020B0609070205080204" pitchFamily="49" charset="-128"/>
                  <a:cs typeface="MS Mincho" panose="02020609040205080304" pitchFamily="49" charset="-128"/>
                </a:rPr>
                <a:t> </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a:p>
              <a:pPr>
                <a:spcBef>
                  <a:spcPts val="60"/>
                </a:spcBef>
                <a:spcAft>
                  <a:spcPts val="0"/>
                </a:spcAft>
              </a:pPr>
              <a:r>
                <a:rPr lang="ja-JP" sz="1200">
                  <a:effectLst/>
                  <a:latin typeface="MS Mincho" panose="02020609040205080304" pitchFamily="49" charset="-128"/>
                  <a:ea typeface="MS Gothic" panose="020B0609070205080204" pitchFamily="49" charset="-128"/>
                  <a:cs typeface="MS Mincho" panose="02020609040205080304" pitchFamily="49" charset="-128"/>
                </a:rPr>
                <a:t> </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a:p>
              <a:pPr marL="53340" marR="109855">
                <a:lnSpc>
                  <a:spcPct val="96000"/>
                </a:lnSpc>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展開</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63" name="Text Box 1240">
              <a:extLst>
                <a:ext uri="{FF2B5EF4-FFF2-40B4-BE49-F238E27FC236}">
                  <a16:creationId xmlns:a16="http://schemas.microsoft.com/office/drawing/2014/main" id="{5C29F596-CAFE-984D-8B07-4E2793C9DB32}"/>
                </a:ext>
              </a:extLst>
            </p:cNvPr>
            <p:cNvSpPr txBox="1">
              <a:spLocks noChangeAspect="1" noEditPoints="1" noChangeArrowheads="1" noChangeShapeType="1" noTextEdit="1"/>
            </p:cNvSpPr>
            <p:nvPr/>
          </p:nvSpPr>
          <p:spPr bwMode="auto">
            <a:xfrm>
              <a:off x="8609" y="3215"/>
              <a:ext cx="714" cy="538"/>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53340">
                <a:spcBef>
                  <a:spcPts val="780"/>
                </a:spcBef>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５</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64" name="Text Box 1241">
              <a:extLst>
                <a:ext uri="{FF2B5EF4-FFF2-40B4-BE49-F238E27FC236}">
                  <a16:creationId xmlns:a16="http://schemas.microsoft.com/office/drawing/2014/main" id="{A8AE4425-BD61-0D41-9017-D7D510DF7344}"/>
                </a:ext>
              </a:extLst>
            </p:cNvPr>
            <p:cNvSpPr txBox="1">
              <a:spLocks noChangeAspect="1" noEditPoints="1" noChangeArrowheads="1" noChangeShapeType="1" noTextEdit="1"/>
            </p:cNvSpPr>
            <p:nvPr/>
          </p:nvSpPr>
          <p:spPr bwMode="auto">
            <a:xfrm>
              <a:off x="3719" y="3215"/>
              <a:ext cx="4891" cy="538"/>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53340" marR="107315">
                <a:lnSpc>
                  <a:spcPct val="96000"/>
                </a:lnSpc>
                <a:spcBef>
                  <a:spcPts val="275"/>
                </a:spcBef>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IDEについて、パワーポイントで解説する。スレーブとマスターに ついても説明する</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65" name="Text Box 1242">
              <a:extLst>
                <a:ext uri="{FF2B5EF4-FFF2-40B4-BE49-F238E27FC236}">
                  <a16:creationId xmlns:a16="http://schemas.microsoft.com/office/drawing/2014/main" id="{BBE72B71-4008-1249-82BE-7035C0D4D0AC}"/>
                </a:ext>
              </a:extLst>
            </p:cNvPr>
            <p:cNvSpPr txBox="1">
              <a:spLocks noChangeAspect="1" noEditPoints="1" noChangeArrowheads="1" noChangeShapeType="1" noTextEdit="1"/>
            </p:cNvSpPr>
            <p:nvPr/>
          </p:nvSpPr>
          <p:spPr bwMode="auto">
            <a:xfrm>
              <a:off x="1465" y="3215"/>
              <a:ext cx="2254" cy="538"/>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53340">
                <a:spcBef>
                  <a:spcPts val="780"/>
                </a:spcBef>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4新しい事項を提示する</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66" name="Text Box 1243">
              <a:extLst>
                <a:ext uri="{FF2B5EF4-FFF2-40B4-BE49-F238E27FC236}">
                  <a16:creationId xmlns:a16="http://schemas.microsoft.com/office/drawing/2014/main" id="{D475B544-8E95-AB4E-B6AF-F9DBC504749D}"/>
                </a:ext>
              </a:extLst>
            </p:cNvPr>
            <p:cNvSpPr txBox="1">
              <a:spLocks noChangeAspect="1" noEditPoints="1" noChangeArrowheads="1" noChangeShapeType="1" noTextEdit="1"/>
            </p:cNvSpPr>
            <p:nvPr/>
          </p:nvSpPr>
          <p:spPr bwMode="auto">
            <a:xfrm>
              <a:off x="8609" y="2678"/>
              <a:ext cx="714" cy="538"/>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53340">
                <a:spcBef>
                  <a:spcPts val="780"/>
                </a:spcBef>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３</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67" name="Text Box 1244">
              <a:extLst>
                <a:ext uri="{FF2B5EF4-FFF2-40B4-BE49-F238E27FC236}">
                  <a16:creationId xmlns:a16="http://schemas.microsoft.com/office/drawing/2014/main" id="{AEAA7F94-F8FD-8346-B97D-82C646F2D914}"/>
                </a:ext>
              </a:extLst>
            </p:cNvPr>
            <p:cNvSpPr txBox="1">
              <a:spLocks noChangeAspect="1" noEditPoints="1" noChangeArrowheads="1" noChangeShapeType="1" noTextEdit="1"/>
            </p:cNvSpPr>
            <p:nvPr/>
          </p:nvSpPr>
          <p:spPr bwMode="auto">
            <a:xfrm>
              <a:off x="3719" y="2678"/>
              <a:ext cx="4891" cy="538"/>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53340" marR="160020">
                <a:lnSpc>
                  <a:spcPct val="96000"/>
                </a:lnSpc>
                <a:spcBef>
                  <a:spcPts val="275"/>
                </a:spcBef>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シリアルとパラレルの伝送方法の違いを区別できることを確認する</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68" name="Text Box 1245">
              <a:extLst>
                <a:ext uri="{FF2B5EF4-FFF2-40B4-BE49-F238E27FC236}">
                  <a16:creationId xmlns:a16="http://schemas.microsoft.com/office/drawing/2014/main" id="{09FE39F9-FA0A-8B4F-8ACB-95482233317C}"/>
                </a:ext>
              </a:extLst>
            </p:cNvPr>
            <p:cNvSpPr txBox="1">
              <a:spLocks noChangeAspect="1" noEditPoints="1" noChangeArrowheads="1" noChangeShapeType="1" noTextEdit="1"/>
            </p:cNvSpPr>
            <p:nvPr/>
          </p:nvSpPr>
          <p:spPr bwMode="auto">
            <a:xfrm>
              <a:off x="1465" y="2678"/>
              <a:ext cx="2254" cy="538"/>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53340">
                <a:spcBef>
                  <a:spcPts val="780"/>
                </a:spcBef>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3前提条件を思い出させる</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69" name="Text Box 1246">
              <a:extLst>
                <a:ext uri="{FF2B5EF4-FFF2-40B4-BE49-F238E27FC236}">
                  <a16:creationId xmlns:a16="http://schemas.microsoft.com/office/drawing/2014/main" id="{B3015AFA-02E3-3743-B97E-B3F904C22529}"/>
                </a:ext>
              </a:extLst>
            </p:cNvPr>
            <p:cNvSpPr txBox="1">
              <a:spLocks noChangeAspect="1" noEditPoints="1" noChangeArrowheads="1" noChangeShapeType="1" noTextEdit="1"/>
            </p:cNvSpPr>
            <p:nvPr/>
          </p:nvSpPr>
          <p:spPr bwMode="auto">
            <a:xfrm>
              <a:off x="8609" y="2312"/>
              <a:ext cx="714" cy="366"/>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53340">
                <a:spcBef>
                  <a:spcPts val="350"/>
                </a:spcBef>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３</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70" name="Text Box 1247">
              <a:extLst>
                <a:ext uri="{FF2B5EF4-FFF2-40B4-BE49-F238E27FC236}">
                  <a16:creationId xmlns:a16="http://schemas.microsoft.com/office/drawing/2014/main" id="{E8975141-F25C-A041-A805-7BCEE0D7ACC7}"/>
                </a:ext>
              </a:extLst>
            </p:cNvPr>
            <p:cNvSpPr txBox="1">
              <a:spLocks noChangeAspect="1" noEditPoints="1" noChangeArrowheads="1" noChangeShapeType="1" noTextEdit="1"/>
            </p:cNvSpPr>
            <p:nvPr/>
          </p:nvSpPr>
          <p:spPr bwMode="auto">
            <a:xfrm>
              <a:off x="3719" y="2312"/>
              <a:ext cx="4891" cy="366"/>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53340">
                <a:spcBef>
                  <a:spcPts val="350"/>
                </a:spcBef>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パワーポイントに映し出す</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71" name="Text Box 1248">
              <a:extLst>
                <a:ext uri="{FF2B5EF4-FFF2-40B4-BE49-F238E27FC236}">
                  <a16:creationId xmlns:a16="http://schemas.microsoft.com/office/drawing/2014/main" id="{B1B1CB8F-B587-1A43-95A3-DA6060D7699E}"/>
                </a:ext>
              </a:extLst>
            </p:cNvPr>
            <p:cNvSpPr txBox="1">
              <a:spLocks noChangeAspect="1" noEditPoints="1" noChangeArrowheads="1" noChangeShapeType="1" noTextEdit="1"/>
            </p:cNvSpPr>
            <p:nvPr/>
          </p:nvSpPr>
          <p:spPr bwMode="auto">
            <a:xfrm>
              <a:off x="1465" y="2312"/>
              <a:ext cx="2254" cy="366"/>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53340">
                <a:spcBef>
                  <a:spcPts val="350"/>
                </a:spcBef>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2授業の目標を知らせる</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72" name="Text Box 1249">
              <a:extLst>
                <a:ext uri="{FF2B5EF4-FFF2-40B4-BE49-F238E27FC236}">
                  <a16:creationId xmlns:a16="http://schemas.microsoft.com/office/drawing/2014/main" id="{5A0E2613-D943-C049-88AD-F2558D7AC07D}"/>
                </a:ext>
              </a:extLst>
            </p:cNvPr>
            <p:cNvSpPr txBox="1">
              <a:spLocks noChangeAspect="1" noEditPoints="1" noChangeArrowheads="1" noChangeShapeType="1" noTextEdit="1"/>
            </p:cNvSpPr>
            <p:nvPr/>
          </p:nvSpPr>
          <p:spPr bwMode="auto">
            <a:xfrm>
              <a:off x="9323" y="1774"/>
              <a:ext cx="894" cy="1442"/>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a:spcAft>
                  <a:spcPts val="0"/>
                </a:spcAft>
              </a:pPr>
              <a:r>
                <a:rPr lang="ja-JP" sz="1200">
                  <a:effectLst/>
                  <a:latin typeface="MS Mincho" panose="02020609040205080304" pitchFamily="49" charset="-128"/>
                  <a:ea typeface="MS Gothic" panose="020B0609070205080204" pitchFamily="49" charset="-128"/>
                  <a:cs typeface="MS Mincho" panose="02020609040205080304" pitchFamily="49" charset="-128"/>
                </a:rPr>
                <a:t> </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a:p>
              <a:pPr>
                <a:spcAft>
                  <a:spcPts val="0"/>
                </a:spcAft>
              </a:pPr>
              <a:r>
                <a:rPr lang="ja-JP" sz="1200">
                  <a:effectLst/>
                  <a:latin typeface="MS Mincho" panose="02020609040205080304" pitchFamily="49" charset="-128"/>
                  <a:ea typeface="MS Gothic" panose="020B0609070205080204" pitchFamily="49" charset="-128"/>
                  <a:cs typeface="MS Mincho" panose="02020609040205080304" pitchFamily="49" charset="-128"/>
                </a:rPr>
                <a:t> </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a:p>
              <a:pPr marL="53340">
                <a:spcBef>
                  <a:spcPts val="735"/>
                </a:spcBef>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導入</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73" name="Text Box 1250">
              <a:extLst>
                <a:ext uri="{FF2B5EF4-FFF2-40B4-BE49-F238E27FC236}">
                  <a16:creationId xmlns:a16="http://schemas.microsoft.com/office/drawing/2014/main" id="{06563C35-A3C8-7648-AC28-46D24D1AF1E7}"/>
                </a:ext>
              </a:extLst>
            </p:cNvPr>
            <p:cNvSpPr txBox="1">
              <a:spLocks noChangeAspect="1" noEditPoints="1" noChangeArrowheads="1" noChangeShapeType="1" noTextEdit="1"/>
            </p:cNvSpPr>
            <p:nvPr/>
          </p:nvSpPr>
          <p:spPr bwMode="auto">
            <a:xfrm>
              <a:off x="8609" y="1774"/>
              <a:ext cx="714" cy="538"/>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53340">
                <a:spcBef>
                  <a:spcPts val="780"/>
                </a:spcBef>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５</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74" name="Text Box 1251">
              <a:extLst>
                <a:ext uri="{FF2B5EF4-FFF2-40B4-BE49-F238E27FC236}">
                  <a16:creationId xmlns:a16="http://schemas.microsoft.com/office/drawing/2014/main" id="{3E0CC88C-DBE9-D54D-BED0-473536883503}"/>
                </a:ext>
              </a:extLst>
            </p:cNvPr>
            <p:cNvSpPr txBox="1">
              <a:spLocks noChangeAspect="1" noEditPoints="1" noChangeArrowheads="1" noChangeShapeType="1" noTextEdit="1"/>
            </p:cNvSpPr>
            <p:nvPr/>
          </p:nvSpPr>
          <p:spPr bwMode="auto">
            <a:xfrm>
              <a:off x="3719" y="1774"/>
              <a:ext cx="4891" cy="538"/>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53340" marR="163830">
                <a:lnSpc>
                  <a:spcPct val="96000"/>
                </a:lnSpc>
                <a:spcBef>
                  <a:spcPts val="275"/>
                </a:spcBef>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これは大切！と呼びかけ、ハードディスク接続の失敗例、成功例などの体験談を話す</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75" name="Text Box 1252">
              <a:extLst>
                <a:ext uri="{FF2B5EF4-FFF2-40B4-BE49-F238E27FC236}">
                  <a16:creationId xmlns:a16="http://schemas.microsoft.com/office/drawing/2014/main" id="{F933ABF0-E609-F44D-9A2B-6995E745BF39}"/>
                </a:ext>
              </a:extLst>
            </p:cNvPr>
            <p:cNvSpPr txBox="1">
              <a:spLocks noChangeAspect="1" noEditPoints="1" noChangeArrowheads="1" noChangeShapeType="1" noTextEdit="1"/>
            </p:cNvSpPr>
            <p:nvPr/>
          </p:nvSpPr>
          <p:spPr bwMode="auto">
            <a:xfrm>
              <a:off x="1465" y="1774"/>
              <a:ext cx="2254" cy="538"/>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53340">
                <a:spcBef>
                  <a:spcPts val="780"/>
                </a:spcBef>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1学習者の注意を喚起する</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76" name="Text Box 1253">
              <a:extLst>
                <a:ext uri="{FF2B5EF4-FFF2-40B4-BE49-F238E27FC236}">
                  <a16:creationId xmlns:a16="http://schemas.microsoft.com/office/drawing/2014/main" id="{34DB3FDE-FD70-FA49-BBC8-BE6F669AFF4E}"/>
                </a:ext>
              </a:extLst>
            </p:cNvPr>
            <p:cNvSpPr txBox="1">
              <a:spLocks noChangeAspect="1" noEditPoints="1" noChangeArrowheads="1" noChangeShapeType="1" noTextEdit="1"/>
            </p:cNvSpPr>
            <p:nvPr/>
          </p:nvSpPr>
          <p:spPr bwMode="auto">
            <a:xfrm>
              <a:off x="8609" y="1408"/>
              <a:ext cx="714" cy="366"/>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53340">
                <a:spcBef>
                  <a:spcPts val="350"/>
                </a:spcBef>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時間</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77" name="Text Box 1254">
              <a:extLst>
                <a:ext uri="{FF2B5EF4-FFF2-40B4-BE49-F238E27FC236}">
                  <a16:creationId xmlns:a16="http://schemas.microsoft.com/office/drawing/2014/main" id="{9B9942B3-F1DB-F047-B8EC-FAB8223D5479}"/>
                </a:ext>
              </a:extLst>
            </p:cNvPr>
            <p:cNvSpPr txBox="1">
              <a:spLocks noChangeAspect="1" noEditPoints="1" noChangeArrowheads="1" noChangeShapeType="1" noTextEdit="1"/>
            </p:cNvSpPr>
            <p:nvPr/>
          </p:nvSpPr>
          <p:spPr bwMode="auto">
            <a:xfrm>
              <a:off x="3719" y="1408"/>
              <a:ext cx="4891" cy="366"/>
            </a:xfrm>
            <a:prstGeom prst="rect">
              <a:avLst/>
            </a:prstGeom>
            <a:noFill/>
            <a:ln w="8001">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53340">
                <a:spcBef>
                  <a:spcPts val="350"/>
                </a:spcBef>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ＩＤＥのハードディスクをマザーボードに正しく接続できる</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sp>
          <p:nvSpPr>
            <p:cNvPr id="78" name="Text Box 1255">
              <a:extLst>
                <a:ext uri="{FF2B5EF4-FFF2-40B4-BE49-F238E27FC236}">
                  <a16:creationId xmlns:a16="http://schemas.microsoft.com/office/drawing/2014/main" id="{7EAE7B52-6264-2C42-8E91-31A80C37602E}"/>
                </a:ext>
              </a:extLst>
            </p:cNvPr>
            <p:cNvSpPr txBox="1">
              <a:spLocks noChangeAspect="1" noEditPoints="1" noChangeArrowheads="1" noChangeShapeType="1" noTextEdit="1"/>
            </p:cNvSpPr>
            <p:nvPr/>
          </p:nvSpPr>
          <p:spPr bwMode="auto">
            <a:xfrm>
              <a:off x="1465" y="1408"/>
              <a:ext cx="2254" cy="366"/>
            </a:xfrm>
            <a:prstGeom prst="rect">
              <a:avLst/>
            </a:prstGeom>
            <a:solidFill>
              <a:srgbClr val="ECECEC"/>
            </a:solidFill>
            <a:ln w="8001">
              <a:solidFill>
                <a:srgbClr val="000000"/>
              </a:solidFill>
              <a:prstDash val="solid"/>
              <a:miter lim="800000"/>
              <a:headEnd/>
              <a:tailEnd/>
            </a:ln>
          </p:spPr>
          <p:txBody>
            <a:bodyPr rot="0" vert="horz" wrap="square" lIns="0" tIns="0" rIns="0" bIns="0" anchor="t" anchorCtr="0" upright="1">
              <a:noAutofit/>
            </a:bodyPr>
            <a:lstStyle/>
            <a:p>
              <a:pPr marL="53340">
                <a:spcBef>
                  <a:spcPts val="350"/>
                </a:spcBef>
                <a:spcAft>
                  <a:spcPts val="0"/>
                </a:spcAft>
              </a:pPr>
              <a:r>
                <a:rPr lang="ja-JP" sz="1200">
                  <a:effectLst/>
                  <a:latin typeface="MS Mincho" panose="02020609040205080304" pitchFamily="49" charset="-128"/>
                  <a:ea typeface="MS PGothic" panose="020B0600070205080204" pitchFamily="34" charset="-128"/>
                  <a:cs typeface="MS Mincho" panose="02020609040205080304" pitchFamily="49" charset="-128"/>
                </a:rPr>
                <a:t>目標：</a:t>
              </a:r>
              <a:endParaRPr lang="en-US" sz="1200">
                <a:effectLst/>
                <a:latin typeface="MS Mincho" panose="02020609040205080304" pitchFamily="49" charset="-128"/>
                <a:ea typeface="MS Mincho" panose="02020609040205080304" pitchFamily="49" charset="-128"/>
                <a:cs typeface="MS Mincho" panose="02020609040205080304" pitchFamily="49" charset="-128"/>
              </a:endParaRPr>
            </a:p>
          </p:txBody>
        </p:sp>
      </p:grpSp>
    </p:spTree>
    <p:extLst>
      <p:ext uri="{BB962C8B-B14F-4D97-AF65-F5344CB8AC3E}">
        <p14:creationId xmlns:p14="http://schemas.microsoft.com/office/powerpoint/2010/main" val="31095135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5669E-EC30-1C44-BF6B-0705FF429BC3}"/>
              </a:ext>
            </a:extLst>
          </p:cNvPr>
          <p:cNvSpPr>
            <a:spLocks noGrp="1"/>
          </p:cNvSpPr>
          <p:nvPr>
            <p:ph type="title"/>
          </p:nvPr>
        </p:nvSpPr>
        <p:spPr/>
        <p:txBody>
          <a:bodyPr>
            <a:normAutofit/>
          </a:bodyPr>
          <a:lstStyle/>
          <a:p>
            <a:r>
              <a:rPr lang="en-US" sz="3600" b="1" dirty="0">
                <a:latin typeface="Meiryo UI" panose="020B0604030504040204" pitchFamily="50" charset="-128"/>
                <a:ea typeface="Meiryo UI" panose="020B0604030504040204" pitchFamily="50" charset="-128"/>
              </a:rPr>
              <a:t>1</a:t>
            </a:r>
            <a:r>
              <a:rPr lang="ja-JP" altLang="en-US" sz="3600" b="1" dirty="0">
                <a:latin typeface="Meiryo UI" panose="020B0604030504040204" pitchFamily="50" charset="-128"/>
                <a:ea typeface="Meiryo UI" panose="020B0604030504040204" pitchFamily="50" charset="-128"/>
              </a:rPr>
              <a:t>回の授業計画の</a:t>
            </a:r>
            <a:r>
              <a:rPr lang="ja-JP" altLang="en-US" sz="3600" b="1">
                <a:latin typeface="Meiryo UI" panose="020B0604030504040204" pitchFamily="50" charset="-128"/>
                <a:ea typeface="Meiryo UI" panose="020B0604030504040204" pitchFamily="50" charset="-128"/>
              </a:rPr>
              <a:t>例</a:t>
            </a:r>
            <a:r>
              <a:rPr lang="en-US" altLang="ja-JP" sz="3600" b="1" dirty="0">
                <a:latin typeface="Meiryo UI" panose="020B0604030504040204" pitchFamily="50" charset="-128"/>
                <a:ea typeface="Meiryo UI" panose="020B0604030504040204" pitchFamily="50" charset="-128"/>
              </a:rPr>
              <a:t>(</a:t>
            </a:r>
            <a:r>
              <a:rPr lang="ja-JP" altLang="en-US" sz="3600" b="1">
                <a:latin typeface="Meiryo UI" panose="020B0604030504040204" pitchFamily="50" charset="-128"/>
                <a:ea typeface="Meiryo UI" panose="020B0604030504040204" pitchFamily="50" charset="-128"/>
              </a:rPr>
              <a:t>全専研</a:t>
            </a:r>
            <a:r>
              <a:rPr lang="en-US" sz="3600" b="1" dirty="0">
                <a:latin typeface="Meiryo UI" panose="020B0604030504040204" pitchFamily="50" charset="-128"/>
                <a:ea typeface="Meiryo UI" panose="020B0604030504040204" pitchFamily="50" charset="-128"/>
              </a:rPr>
              <a:t>ID</a:t>
            </a:r>
            <a:r>
              <a:rPr lang="ja-JP" altLang="en-US" sz="3600" b="1" dirty="0">
                <a:latin typeface="Meiryo UI" panose="020B0604030504040204" pitchFamily="50" charset="-128"/>
                <a:ea typeface="Meiryo UI" panose="020B0604030504040204" pitchFamily="50" charset="-128"/>
              </a:rPr>
              <a:t>テキスト</a:t>
            </a:r>
            <a:r>
              <a:rPr lang="en-US" altLang="ja-JP" sz="3600" b="1" dirty="0">
                <a:latin typeface="Meiryo UI" panose="020B0604030504040204" pitchFamily="50" charset="-128"/>
                <a:ea typeface="Meiryo UI" panose="020B0604030504040204" pitchFamily="50" charset="-128"/>
              </a:rPr>
              <a:t>, p.71-74)</a:t>
            </a:r>
            <a:endParaRPr lang="en-US" sz="3600" b="1" dirty="0">
              <a:latin typeface="Meiryo UI" panose="020B0604030504040204" pitchFamily="50" charset="-128"/>
              <a:ea typeface="Meiryo UI" panose="020B0604030504040204" pitchFamily="50" charset="-128"/>
            </a:endParaRPr>
          </a:p>
        </p:txBody>
      </p:sp>
      <p:graphicFrame>
        <p:nvGraphicFramePr>
          <p:cNvPr id="80" name="Table 79">
            <a:extLst>
              <a:ext uri="{FF2B5EF4-FFF2-40B4-BE49-F238E27FC236}">
                <a16:creationId xmlns:a16="http://schemas.microsoft.com/office/drawing/2014/main" id="{FF1D9923-6280-0E4C-B9AE-B6F3ED47BB72}"/>
              </a:ext>
            </a:extLst>
          </p:cNvPr>
          <p:cNvGraphicFramePr>
            <a:graphicFrameLocks noGrp="1"/>
          </p:cNvGraphicFramePr>
          <p:nvPr>
            <p:extLst>
              <p:ext uri="{D42A27DB-BD31-4B8C-83A1-F6EECF244321}">
                <p14:modId xmlns:p14="http://schemas.microsoft.com/office/powerpoint/2010/main" val="1563870517"/>
              </p:ext>
            </p:extLst>
          </p:nvPr>
        </p:nvGraphicFramePr>
        <p:xfrm>
          <a:off x="2398426" y="990455"/>
          <a:ext cx="7086043" cy="5595492"/>
        </p:xfrm>
        <a:graphic>
          <a:graphicData uri="http://schemas.openxmlformats.org/drawingml/2006/table">
            <a:tbl>
              <a:tblPr firstRow="1" firstCol="1" lastRow="1" lastCol="1" bandRow="1" bandCol="1">
                <a:tableStyleId>{5940675A-B579-460E-94D1-54222C63F5DA}</a:tableStyleId>
              </a:tblPr>
              <a:tblGrid>
                <a:gridCol w="2054246">
                  <a:extLst>
                    <a:ext uri="{9D8B030D-6E8A-4147-A177-3AD203B41FA5}">
                      <a16:colId xmlns:a16="http://schemas.microsoft.com/office/drawing/2014/main" val="1251038438"/>
                    </a:ext>
                  </a:extLst>
                </a:gridCol>
                <a:gridCol w="3786816">
                  <a:extLst>
                    <a:ext uri="{9D8B030D-6E8A-4147-A177-3AD203B41FA5}">
                      <a16:colId xmlns:a16="http://schemas.microsoft.com/office/drawing/2014/main" val="2855042179"/>
                    </a:ext>
                  </a:extLst>
                </a:gridCol>
                <a:gridCol w="552809">
                  <a:extLst>
                    <a:ext uri="{9D8B030D-6E8A-4147-A177-3AD203B41FA5}">
                      <a16:colId xmlns:a16="http://schemas.microsoft.com/office/drawing/2014/main" val="920198538"/>
                    </a:ext>
                  </a:extLst>
                </a:gridCol>
                <a:gridCol w="346086">
                  <a:extLst>
                    <a:ext uri="{9D8B030D-6E8A-4147-A177-3AD203B41FA5}">
                      <a16:colId xmlns:a16="http://schemas.microsoft.com/office/drawing/2014/main" val="1047755926"/>
                    </a:ext>
                  </a:extLst>
                </a:gridCol>
                <a:gridCol w="346086">
                  <a:extLst>
                    <a:ext uri="{9D8B030D-6E8A-4147-A177-3AD203B41FA5}">
                      <a16:colId xmlns:a16="http://schemas.microsoft.com/office/drawing/2014/main" val="2594056277"/>
                    </a:ext>
                  </a:extLst>
                </a:gridCol>
              </a:tblGrid>
              <a:tr h="391766">
                <a:tc>
                  <a:txBody>
                    <a:bodyPr/>
                    <a:lstStyle/>
                    <a:p>
                      <a:pPr marL="56515">
                        <a:spcBef>
                          <a:spcPts val="735"/>
                        </a:spcBef>
                        <a:spcAft>
                          <a:spcPts val="0"/>
                        </a:spcAft>
                      </a:pPr>
                      <a:r>
                        <a:rPr lang="ja-JP" sz="1300">
                          <a:effectLst/>
                          <a:latin typeface="Meiryo UI" panose="020B0604030504040204" pitchFamily="34" charset="-128"/>
                          <a:ea typeface="Meiryo UI" panose="020B0604030504040204" pitchFamily="34" charset="-128"/>
                        </a:rPr>
                        <a:t>目標：</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0" marR="0" marT="0" marB="0"/>
                </a:tc>
                <a:tc>
                  <a:txBody>
                    <a:bodyPr/>
                    <a:lstStyle/>
                    <a:p>
                      <a:pPr marL="56515">
                        <a:spcBef>
                          <a:spcPts val="715"/>
                        </a:spcBef>
                        <a:spcAft>
                          <a:spcPts val="0"/>
                        </a:spcAft>
                      </a:pPr>
                      <a:r>
                        <a:rPr lang="ja-JP" sz="1300">
                          <a:effectLst/>
                          <a:latin typeface="Meiryo UI" panose="020B0604030504040204" pitchFamily="34" charset="-128"/>
                          <a:ea typeface="Meiryo UI" panose="020B0604030504040204" pitchFamily="34" charset="-128"/>
                        </a:rPr>
                        <a:t>Excelで表からグラフを作成することができる</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0" marR="0" marT="0" marB="0"/>
                </a:tc>
                <a:tc>
                  <a:txBody>
                    <a:bodyPr/>
                    <a:lstStyle/>
                    <a:p>
                      <a:pPr marL="56515">
                        <a:spcBef>
                          <a:spcPts val="735"/>
                        </a:spcBef>
                        <a:spcAft>
                          <a:spcPts val="0"/>
                        </a:spcAft>
                      </a:pPr>
                      <a:r>
                        <a:rPr lang="ja-JP" sz="1300">
                          <a:effectLst/>
                          <a:latin typeface="Meiryo UI" panose="020B0604030504040204" pitchFamily="34" charset="-128"/>
                          <a:ea typeface="Meiryo UI" panose="020B0604030504040204" pitchFamily="34" charset="-128"/>
                        </a:rPr>
                        <a:t>時間</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0" marR="0" marT="0" marB="0"/>
                </a:tc>
                <a:tc gridSpan="2">
                  <a:txBody>
                    <a:bodyPr/>
                    <a:lstStyle/>
                    <a:p>
                      <a:pPr>
                        <a:spcAft>
                          <a:spcPts val="0"/>
                        </a:spcAft>
                      </a:pPr>
                      <a:r>
                        <a:rPr lang="ja-JP" sz="1300">
                          <a:effectLst/>
                          <a:latin typeface="Meiryo UI" panose="020B0604030504040204" pitchFamily="34" charset="-128"/>
                          <a:ea typeface="Meiryo UI" panose="020B0604030504040204" pitchFamily="34" charset="-128"/>
                        </a:rPr>
                        <a:t> </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111491" marR="111491" marT="55745" marB="55745"/>
                </a:tc>
                <a:tc hMerge="1">
                  <a:txBody>
                    <a:bodyPr/>
                    <a:lstStyle/>
                    <a:p>
                      <a:endParaRPr lang="en-US"/>
                    </a:p>
                  </a:txBody>
                  <a:tcPr/>
                </a:tc>
                <a:extLst>
                  <a:ext uri="{0D108BD9-81ED-4DB2-BD59-A6C34878D82A}">
                    <a16:rowId xmlns:a16="http://schemas.microsoft.com/office/drawing/2014/main" val="128912333"/>
                  </a:ext>
                </a:extLst>
              </a:tr>
              <a:tr h="585327">
                <a:tc>
                  <a:txBody>
                    <a:bodyPr/>
                    <a:lstStyle/>
                    <a:p>
                      <a:pPr>
                        <a:spcBef>
                          <a:spcPts val="10"/>
                        </a:spcBef>
                        <a:spcAft>
                          <a:spcPts val="0"/>
                        </a:spcAft>
                      </a:pPr>
                      <a:r>
                        <a:rPr lang="ja-JP" sz="1300">
                          <a:effectLst/>
                          <a:latin typeface="Meiryo UI" panose="020B0604030504040204" pitchFamily="34" charset="-128"/>
                          <a:ea typeface="Meiryo UI" panose="020B0604030504040204" pitchFamily="34" charset="-128"/>
                        </a:rPr>
                        <a:t> </a:t>
                      </a:r>
                      <a:endParaRPr lang="en-US" sz="1300">
                        <a:effectLst/>
                        <a:latin typeface="Meiryo UI" panose="020B0604030504040204" pitchFamily="34" charset="-128"/>
                        <a:ea typeface="Meiryo UI" panose="020B0604030504040204" pitchFamily="34" charset="-128"/>
                      </a:endParaRPr>
                    </a:p>
                    <a:p>
                      <a:pPr marL="56515">
                        <a:spcAft>
                          <a:spcPts val="0"/>
                        </a:spcAft>
                      </a:pPr>
                      <a:r>
                        <a:rPr lang="ja-JP" sz="1300">
                          <a:effectLst/>
                          <a:latin typeface="Meiryo UI" panose="020B0604030504040204" pitchFamily="34" charset="-128"/>
                          <a:ea typeface="Meiryo UI" panose="020B0604030504040204" pitchFamily="34" charset="-128"/>
                        </a:rPr>
                        <a:t>1学習者の注意を喚起する</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0" marR="0" marT="0" marB="0"/>
                </a:tc>
                <a:tc>
                  <a:txBody>
                    <a:bodyPr/>
                    <a:lstStyle/>
                    <a:p>
                      <a:pPr marL="56515" marR="100965">
                        <a:lnSpc>
                          <a:spcPct val="96000"/>
                        </a:lnSpc>
                        <a:spcBef>
                          <a:spcPts val="430"/>
                        </a:spcBef>
                        <a:spcAft>
                          <a:spcPts val="0"/>
                        </a:spcAft>
                      </a:pPr>
                      <a:r>
                        <a:rPr lang="ja-JP" sz="1300">
                          <a:effectLst/>
                          <a:latin typeface="Meiryo UI" panose="020B0604030504040204" pitchFamily="34" charset="-128"/>
                          <a:ea typeface="Meiryo UI" panose="020B0604030504040204" pitchFamily="34" charset="-128"/>
                        </a:rPr>
                        <a:t>Excelで作成した表、そしてグラフを見せる。グラフは洗練されたデザインのもの</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0" marR="0" marT="0" marB="0"/>
                </a:tc>
                <a:tc>
                  <a:txBody>
                    <a:bodyPr/>
                    <a:lstStyle/>
                    <a:p>
                      <a:pPr>
                        <a:spcBef>
                          <a:spcPts val="10"/>
                        </a:spcBef>
                        <a:spcAft>
                          <a:spcPts val="0"/>
                        </a:spcAft>
                      </a:pPr>
                      <a:r>
                        <a:rPr lang="ja-JP" sz="1300">
                          <a:effectLst/>
                          <a:latin typeface="Meiryo UI" panose="020B0604030504040204" pitchFamily="34" charset="-128"/>
                          <a:ea typeface="Meiryo UI" panose="020B0604030504040204" pitchFamily="34" charset="-128"/>
                        </a:rPr>
                        <a:t> </a:t>
                      </a:r>
                      <a:endParaRPr lang="en-US" sz="1300">
                        <a:effectLst/>
                        <a:latin typeface="Meiryo UI" panose="020B0604030504040204" pitchFamily="34" charset="-128"/>
                        <a:ea typeface="Meiryo UI" panose="020B0604030504040204" pitchFamily="34" charset="-128"/>
                      </a:endParaRPr>
                    </a:p>
                    <a:p>
                      <a:pPr marL="56515">
                        <a:spcAft>
                          <a:spcPts val="0"/>
                        </a:spcAft>
                      </a:pPr>
                      <a:r>
                        <a:rPr lang="ja-JP" sz="1300">
                          <a:effectLst/>
                          <a:latin typeface="Meiryo UI" panose="020B0604030504040204" pitchFamily="34" charset="-128"/>
                          <a:ea typeface="Meiryo UI" panose="020B0604030504040204" pitchFamily="34" charset="-128"/>
                        </a:rPr>
                        <a:t>３</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0" marR="0" marT="0" marB="0"/>
                </a:tc>
                <a:tc rowSpan="3" gridSpan="2">
                  <a:txBody>
                    <a:bodyPr/>
                    <a:lstStyle/>
                    <a:p>
                      <a:pPr>
                        <a:spcAft>
                          <a:spcPts val="0"/>
                        </a:spcAft>
                      </a:pPr>
                      <a:r>
                        <a:rPr lang="ja-JP" sz="1300">
                          <a:effectLst/>
                          <a:latin typeface="Meiryo UI" panose="020B0604030504040204" pitchFamily="34" charset="-128"/>
                          <a:ea typeface="Meiryo UI" panose="020B0604030504040204" pitchFamily="34" charset="-128"/>
                        </a:rPr>
                        <a:t> </a:t>
                      </a:r>
                      <a:endParaRPr lang="en-US" sz="1300">
                        <a:effectLst/>
                        <a:latin typeface="Meiryo UI" panose="020B0604030504040204" pitchFamily="34" charset="-128"/>
                        <a:ea typeface="Meiryo UI" panose="020B0604030504040204" pitchFamily="34" charset="-128"/>
                      </a:endParaRPr>
                    </a:p>
                    <a:p>
                      <a:pPr>
                        <a:spcAft>
                          <a:spcPts val="0"/>
                        </a:spcAft>
                      </a:pPr>
                      <a:r>
                        <a:rPr lang="ja-JP" sz="1300">
                          <a:effectLst/>
                          <a:latin typeface="Meiryo UI" panose="020B0604030504040204" pitchFamily="34" charset="-128"/>
                          <a:ea typeface="Meiryo UI" panose="020B0604030504040204" pitchFamily="34" charset="-128"/>
                        </a:rPr>
                        <a:t> </a:t>
                      </a:r>
                      <a:endParaRPr lang="en-US" sz="1300">
                        <a:effectLst/>
                        <a:latin typeface="Meiryo UI" panose="020B0604030504040204" pitchFamily="34" charset="-128"/>
                        <a:ea typeface="Meiryo UI" panose="020B0604030504040204" pitchFamily="34" charset="-128"/>
                      </a:endParaRPr>
                    </a:p>
                    <a:p>
                      <a:pPr>
                        <a:spcAft>
                          <a:spcPts val="0"/>
                        </a:spcAft>
                      </a:pPr>
                      <a:r>
                        <a:rPr lang="ja-JP" sz="1300">
                          <a:effectLst/>
                          <a:latin typeface="Meiryo UI" panose="020B0604030504040204" pitchFamily="34" charset="-128"/>
                          <a:ea typeface="Meiryo UI" panose="020B0604030504040204" pitchFamily="34" charset="-128"/>
                        </a:rPr>
                        <a:t> </a:t>
                      </a:r>
                      <a:endParaRPr lang="en-US" sz="1300">
                        <a:effectLst/>
                        <a:latin typeface="Meiryo UI" panose="020B0604030504040204" pitchFamily="34" charset="-128"/>
                        <a:ea typeface="Meiryo UI" panose="020B0604030504040204" pitchFamily="34" charset="-128"/>
                      </a:endParaRPr>
                    </a:p>
                    <a:p>
                      <a:pPr>
                        <a:spcBef>
                          <a:spcPts val="30"/>
                        </a:spcBef>
                        <a:spcAft>
                          <a:spcPts val="0"/>
                        </a:spcAft>
                      </a:pPr>
                      <a:r>
                        <a:rPr lang="ja-JP" sz="1300">
                          <a:effectLst/>
                          <a:latin typeface="Meiryo UI" panose="020B0604030504040204" pitchFamily="34" charset="-128"/>
                          <a:ea typeface="Meiryo UI" panose="020B0604030504040204" pitchFamily="34" charset="-128"/>
                        </a:rPr>
                        <a:t> </a:t>
                      </a:r>
                      <a:endParaRPr lang="en-US" sz="1300">
                        <a:effectLst/>
                        <a:latin typeface="Meiryo UI" panose="020B0604030504040204" pitchFamily="34" charset="-128"/>
                        <a:ea typeface="Meiryo UI" panose="020B0604030504040204" pitchFamily="34" charset="-128"/>
                      </a:endParaRPr>
                    </a:p>
                    <a:p>
                      <a:pPr marL="55880">
                        <a:spcBef>
                          <a:spcPts val="5"/>
                        </a:spcBef>
                        <a:spcAft>
                          <a:spcPts val="0"/>
                        </a:spcAft>
                      </a:pPr>
                      <a:r>
                        <a:rPr lang="ja-JP" sz="1300">
                          <a:effectLst/>
                          <a:latin typeface="Meiryo UI" panose="020B0604030504040204" pitchFamily="34" charset="-128"/>
                          <a:ea typeface="Meiryo UI" panose="020B0604030504040204" pitchFamily="34" charset="-128"/>
                        </a:rPr>
                        <a:t>導入</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111491" marR="111491" marT="55745" marB="55745"/>
                </a:tc>
                <a:tc rowSpan="3" hMerge="1">
                  <a:txBody>
                    <a:bodyPr/>
                    <a:lstStyle/>
                    <a:p>
                      <a:endParaRPr lang="en-US"/>
                    </a:p>
                  </a:txBody>
                  <a:tcPr/>
                </a:tc>
                <a:extLst>
                  <a:ext uri="{0D108BD9-81ED-4DB2-BD59-A6C34878D82A}">
                    <a16:rowId xmlns:a16="http://schemas.microsoft.com/office/drawing/2014/main" val="1089080571"/>
                  </a:ext>
                </a:extLst>
              </a:tr>
              <a:tr h="391766">
                <a:tc>
                  <a:txBody>
                    <a:bodyPr/>
                    <a:lstStyle/>
                    <a:p>
                      <a:pPr marL="56515">
                        <a:spcBef>
                          <a:spcPts val="730"/>
                        </a:spcBef>
                        <a:spcAft>
                          <a:spcPts val="0"/>
                        </a:spcAft>
                      </a:pPr>
                      <a:r>
                        <a:rPr lang="ja-JP" sz="1300">
                          <a:effectLst/>
                          <a:latin typeface="Meiryo UI" panose="020B0604030504040204" pitchFamily="34" charset="-128"/>
                          <a:ea typeface="Meiryo UI" panose="020B0604030504040204" pitchFamily="34" charset="-128"/>
                        </a:rPr>
                        <a:t>2授業の目標を知らせる</a:t>
                      </a:r>
                      <a:endParaRPr lang="en-US" sz="1300" dirty="0">
                        <a:effectLst/>
                        <a:latin typeface="Meiryo UI" panose="020B0604030504040204" pitchFamily="34" charset="-128"/>
                        <a:ea typeface="Meiryo UI" panose="020B0604030504040204" pitchFamily="34" charset="-128"/>
                        <a:cs typeface="MS PGothic" panose="020B0600070205080204" pitchFamily="34" charset="-128"/>
                      </a:endParaRPr>
                    </a:p>
                  </a:txBody>
                  <a:tcPr marL="0" marR="0" marT="0" marB="0"/>
                </a:tc>
                <a:tc>
                  <a:txBody>
                    <a:bodyPr/>
                    <a:lstStyle/>
                    <a:p>
                      <a:pPr marL="56515">
                        <a:spcBef>
                          <a:spcPts val="730"/>
                        </a:spcBef>
                        <a:spcAft>
                          <a:spcPts val="0"/>
                        </a:spcAft>
                      </a:pPr>
                      <a:r>
                        <a:rPr lang="ja-JP" sz="1300">
                          <a:effectLst/>
                          <a:latin typeface="Meiryo UI" panose="020B0604030504040204" pitchFamily="34" charset="-128"/>
                          <a:ea typeface="Meiryo UI" panose="020B0604030504040204" pitchFamily="34" charset="-128"/>
                        </a:rPr>
                        <a:t>パワーポイントで目標を映し出す</a:t>
                      </a:r>
                      <a:endParaRPr lang="en-US" sz="1300" dirty="0">
                        <a:effectLst/>
                        <a:latin typeface="Meiryo UI" panose="020B0604030504040204" pitchFamily="34" charset="-128"/>
                        <a:ea typeface="Meiryo UI" panose="020B0604030504040204" pitchFamily="34" charset="-128"/>
                        <a:cs typeface="MS PGothic" panose="020B0600070205080204" pitchFamily="34" charset="-128"/>
                      </a:endParaRPr>
                    </a:p>
                  </a:txBody>
                  <a:tcPr marL="0" marR="0" marT="0" marB="0"/>
                </a:tc>
                <a:tc>
                  <a:txBody>
                    <a:bodyPr/>
                    <a:lstStyle/>
                    <a:p>
                      <a:pPr marL="56515">
                        <a:spcBef>
                          <a:spcPts val="730"/>
                        </a:spcBef>
                        <a:spcAft>
                          <a:spcPts val="0"/>
                        </a:spcAft>
                      </a:pPr>
                      <a:r>
                        <a:rPr lang="ja-JP" sz="1300">
                          <a:effectLst/>
                          <a:latin typeface="Meiryo UI" panose="020B0604030504040204" pitchFamily="34" charset="-128"/>
                          <a:ea typeface="Meiryo UI" panose="020B0604030504040204" pitchFamily="34" charset="-128"/>
                        </a:rPr>
                        <a:t>２</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0" marR="0" marT="0" marB="0"/>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938928817"/>
                  </a:ext>
                </a:extLst>
              </a:tr>
              <a:tr h="585327">
                <a:tc>
                  <a:txBody>
                    <a:bodyPr/>
                    <a:lstStyle/>
                    <a:p>
                      <a:pPr>
                        <a:spcBef>
                          <a:spcPts val="45"/>
                        </a:spcBef>
                        <a:spcAft>
                          <a:spcPts val="0"/>
                        </a:spcAft>
                      </a:pPr>
                      <a:r>
                        <a:rPr lang="ja-JP" sz="1300">
                          <a:effectLst/>
                          <a:latin typeface="Meiryo UI" panose="020B0604030504040204" pitchFamily="34" charset="-128"/>
                          <a:ea typeface="Meiryo UI" panose="020B0604030504040204" pitchFamily="34" charset="-128"/>
                        </a:rPr>
                        <a:t> </a:t>
                      </a:r>
                      <a:endParaRPr lang="en-US" sz="1300">
                        <a:effectLst/>
                        <a:latin typeface="Meiryo UI" panose="020B0604030504040204" pitchFamily="34" charset="-128"/>
                        <a:ea typeface="Meiryo UI" panose="020B0604030504040204" pitchFamily="34" charset="-128"/>
                      </a:endParaRPr>
                    </a:p>
                    <a:p>
                      <a:pPr marL="56515">
                        <a:spcAft>
                          <a:spcPts val="0"/>
                        </a:spcAft>
                      </a:pPr>
                      <a:r>
                        <a:rPr lang="ja-JP" sz="1300">
                          <a:effectLst/>
                          <a:latin typeface="Meiryo UI" panose="020B0604030504040204" pitchFamily="34" charset="-128"/>
                          <a:ea typeface="Meiryo UI" panose="020B0604030504040204" pitchFamily="34" charset="-128"/>
                        </a:rPr>
                        <a:t>3前提条件を思い出させる</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0" marR="0" marT="0" marB="0"/>
                </a:tc>
                <a:tc>
                  <a:txBody>
                    <a:bodyPr/>
                    <a:lstStyle/>
                    <a:p>
                      <a:pPr marL="56515" marR="167640">
                        <a:lnSpc>
                          <a:spcPct val="96000"/>
                        </a:lnSpc>
                        <a:spcBef>
                          <a:spcPts val="690"/>
                        </a:spcBef>
                        <a:spcAft>
                          <a:spcPts val="0"/>
                        </a:spcAft>
                      </a:pPr>
                      <a:r>
                        <a:rPr lang="ja-JP" sz="1300">
                          <a:effectLst/>
                          <a:latin typeface="Meiryo UI" panose="020B0604030504040204" pitchFamily="34" charset="-128"/>
                          <a:ea typeface="Meiryo UI" panose="020B0604030504040204" pitchFamily="34" charset="-128"/>
                        </a:rPr>
                        <a:t>前回、表は作成しているので、その表を表示し、作成の仕方も簡単に復習する</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0" marR="0" marT="0" marB="0"/>
                </a:tc>
                <a:tc>
                  <a:txBody>
                    <a:bodyPr/>
                    <a:lstStyle/>
                    <a:p>
                      <a:pPr>
                        <a:spcBef>
                          <a:spcPts val="45"/>
                        </a:spcBef>
                        <a:spcAft>
                          <a:spcPts val="0"/>
                        </a:spcAft>
                      </a:pPr>
                      <a:r>
                        <a:rPr lang="ja-JP" sz="1300">
                          <a:effectLst/>
                          <a:latin typeface="Meiryo UI" panose="020B0604030504040204" pitchFamily="34" charset="-128"/>
                          <a:ea typeface="Meiryo UI" panose="020B0604030504040204" pitchFamily="34" charset="-128"/>
                        </a:rPr>
                        <a:t> </a:t>
                      </a:r>
                      <a:endParaRPr lang="en-US" sz="1300">
                        <a:effectLst/>
                        <a:latin typeface="Meiryo UI" panose="020B0604030504040204" pitchFamily="34" charset="-128"/>
                        <a:ea typeface="Meiryo UI" panose="020B0604030504040204" pitchFamily="34" charset="-128"/>
                      </a:endParaRPr>
                    </a:p>
                    <a:p>
                      <a:pPr marL="56515">
                        <a:spcAft>
                          <a:spcPts val="0"/>
                        </a:spcAft>
                      </a:pPr>
                      <a:r>
                        <a:rPr lang="ja-JP" sz="1300">
                          <a:effectLst/>
                          <a:latin typeface="Meiryo UI" panose="020B0604030504040204" pitchFamily="34" charset="-128"/>
                          <a:ea typeface="Meiryo UI" panose="020B0604030504040204" pitchFamily="34" charset="-128"/>
                        </a:rPr>
                        <a:t>５</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0" marR="0" marT="0" marB="0"/>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2764845949"/>
                  </a:ext>
                </a:extLst>
              </a:tr>
              <a:tr h="390218">
                <a:tc>
                  <a:txBody>
                    <a:bodyPr/>
                    <a:lstStyle/>
                    <a:p>
                      <a:pPr marL="56515">
                        <a:spcBef>
                          <a:spcPts val="700"/>
                        </a:spcBef>
                        <a:spcAft>
                          <a:spcPts val="0"/>
                        </a:spcAft>
                      </a:pPr>
                      <a:r>
                        <a:rPr lang="ja-JP" sz="1300">
                          <a:effectLst/>
                          <a:latin typeface="Meiryo UI" panose="020B0604030504040204" pitchFamily="34" charset="-128"/>
                          <a:ea typeface="Meiryo UI" panose="020B0604030504040204" pitchFamily="34" charset="-128"/>
                        </a:rPr>
                        <a:t>4新しい事項を提示する</a:t>
                      </a:r>
                      <a:endParaRPr lang="en-US" sz="1300" dirty="0">
                        <a:effectLst/>
                        <a:latin typeface="Meiryo UI" panose="020B0604030504040204" pitchFamily="34" charset="-128"/>
                        <a:ea typeface="Meiryo UI" panose="020B0604030504040204" pitchFamily="34" charset="-128"/>
                        <a:cs typeface="MS PGothic" panose="020B0600070205080204" pitchFamily="34" charset="-128"/>
                      </a:endParaRPr>
                    </a:p>
                  </a:txBody>
                  <a:tcPr marL="0" marR="0" marT="0" marB="0"/>
                </a:tc>
                <a:tc>
                  <a:txBody>
                    <a:bodyPr/>
                    <a:lstStyle/>
                    <a:p>
                      <a:pPr marL="56515">
                        <a:spcBef>
                          <a:spcPts val="700"/>
                        </a:spcBef>
                        <a:spcAft>
                          <a:spcPts val="0"/>
                        </a:spcAft>
                      </a:pPr>
                      <a:r>
                        <a:rPr lang="ja-JP" sz="1300">
                          <a:effectLst/>
                          <a:latin typeface="Meiryo UI" panose="020B0604030504040204" pitchFamily="34" charset="-128"/>
                          <a:ea typeface="Meiryo UI" panose="020B0604030504040204" pitchFamily="34" charset="-128"/>
                        </a:rPr>
                        <a:t>表からグラフを作成する手順をデモンストレーションする</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0" marR="0" marT="0" marB="0"/>
                </a:tc>
                <a:tc>
                  <a:txBody>
                    <a:bodyPr/>
                    <a:lstStyle/>
                    <a:p>
                      <a:pPr marL="56515">
                        <a:spcBef>
                          <a:spcPts val="700"/>
                        </a:spcBef>
                        <a:spcAft>
                          <a:spcPts val="0"/>
                        </a:spcAft>
                      </a:pPr>
                      <a:r>
                        <a:rPr lang="ja-JP" sz="1300">
                          <a:effectLst/>
                          <a:latin typeface="Meiryo UI" panose="020B0604030504040204" pitchFamily="34" charset="-128"/>
                          <a:ea typeface="Meiryo UI" panose="020B0604030504040204" pitchFamily="34" charset="-128"/>
                        </a:rPr>
                        <a:t>５</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0" marR="0" marT="0" marB="0"/>
                </a:tc>
                <a:tc rowSpan="4">
                  <a:txBody>
                    <a:bodyPr/>
                    <a:lstStyle/>
                    <a:p>
                      <a:pPr>
                        <a:spcAft>
                          <a:spcPts val="0"/>
                        </a:spcAft>
                      </a:pPr>
                      <a:r>
                        <a:rPr lang="ja-JP" sz="1300">
                          <a:effectLst/>
                          <a:latin typeface="Meiryo UI" panose="020B0604030504040204" pitchFamily="34" charset="-128"/>
                          <a:ea typeface="Meiryo UI" panose="020B0604030504040204" pitchFamily="34" charset="-128"/>
                        </a:rPr>
                        <a:t> </a:t>
                      </a:r>
                      <a:endParaRPr lang="en-US" sz="1300">
                        <a:effectLst/>
                        <a:latin typeface="Meiryo UI" panose="020B0604030504040204" pitchFamily="34" charset="-128"/>
                        <a:ea typeface="Meiryo UI" panose="020B0604030504040204" pitchFamily="34" charset="-128"/>
                      </a:endParaRPr>
                    </a:p>
                    <a:p>
                      <a:pPr>
                        <a:spcAft>
                          <a:spcPts val="0"/>
                        </a:spcAft>
                      </a:pPr>
                      <a:r>
                        <a:rPr lang="ja-JP" sz="1300">
                          <a:effectLst/>
                          <a:latin typeface="Meiryo UI" panose="020B0604030504040204" pitchFamily="34" charset="-128"/>
                          <a:ea typeface="Meiryo UI" panose="020B0604030504040204" pitchFamily="34" charset="-128"/>
                        </a:rPr>
                        <a:t> </a:t>
                      </a:r>
                      <a:endParaRPr lang="en-US" sz="1300">
                        <a:effectLst/>
                        <a:latin typeface="Meiryo UI" panose="020B0604030504040204" pitchFamily="34" charset="-128"/>
                        <a:ea typeface="Meiryo UI" panose="020B0604030504040204" pitchFamily="34" charset="-128"/>
                      </a:endParaRPr>
                    </a:p>
                    <a:p>
                      <a:pPr>
                        <a:spcAft>
                          <a:spcPts val="0"/>
                        </a:spcAft>
                      </a:pPr>
                      <a:r>
                        <a:rPr lang="ja-JP" sz="1300">
                          <a:effectLst/>
                          <a:latin typeface="Meiryo UI" panose="020B0604030504040204" pitchFamily="34" charset="-128"/>
                          <a:ea typeface="Meiryo UI" panose="020B0604030504040204" pitchFamily="34" charset="-128"/>
                        </a:rPr>
                        <a:t> </a:t>
                      </a:r>
                      <a:endParaRPr lang="en-US" sz="1300">
                        <a:effectLst/>
                        <a:latin typeface="Meiryo UI" panose="020B0604030504040204" pitchFamily="34" charset="-128"/>
                        <a:ea typeface="Meiryo UI" panose="020B0604030504040204" pitchFamily="34" charset="-128"/>
                      </a:endParaRPr>
                    </a:p>
                    <a:p>
                      <a:pPr>
                        <a:spcAft>
                          <a:spcPts val="0"/>
                        </a:spcAft>
                      </a:pPr>
                      <a:r>
                        <a:rPr lang="ja-JP" sz="1300">
                          <a:effectLst/>
                          <a:latin typeface="Meiryo UI" panose="020B0604030504040204" pitchFamily="34" charset="-128"/>
                          <a:ea typeface="Meiryo UI" panose="020B0604030504040204" pitchFamily="34" charset="-128"/>
                        </a:rPr>
                        <a:t> </a:t>
                      </a:r>
                      <a:endParaRPr lang="en-US" sz="1300">
                        <a:effectLst/>
                        <a:latin typeface="Meiryo UI" panose="020B0604030504040204" pitchFamily="34" charset="-128"/>
                        <a:ea typeface="Meiryo UI" panose="020B0604030504040204" pitchFamily="34" charset="-128"/>
                      </a:endParaRPr>
                    </a:p>
                    <a:p>
                      <a:pPr>
                        <a:spcBef>
                          <a:spcPts val="10"/>
                        </a:spcBef>
                        <a:spcAft>
                          <a:spcPts val="0"/>
                        </a:spcAft>
                      </a:pPr>
                      <a:r>
                        <a:rPr lang="ja-JP" sz="1300">
                          <a:effectLst/>
                          <a:latin typeface="Meiryo UI" panose="020B0604030504040204" pitchFamily="34" charset="-128"/>
                          <a:ea typeface="Meiryo UI" panose="020B0604030504040204" pitchFamily="34" charset="-128"/>
                        </a:rPr>
                        <a:t> </a:t>
                      </a:r>
                      <a:endParaRPr lang="en-US" sz="1300">
                        <a:effectLst/>
                        <a:latin typeface="Meiryo UI" panose="020B0604030504040204" pitchFamily="34" charset="-128"/>
                        <a:ea typeface="Meiryo UI" panose="020B0604030504040204" pitchFamily="34" charset="-128"/>
                      </a:endParaRPr>
                    </a:p>
                    <a:p>
                      <a:pPr marL="55880" marR="105410">
                        <a:lnSpc>
                          <a:spcPct val="96000"/>
                        </a:lnSpc>
                        <a:spcAft>
                          <a:spcPts val="0"/>
                        </a:spcAft>
                      </a:pPr>
                      <a:r>
                        <a:rPr lang="ja-JP" sz="1300">
                          <a:effectLst/>
                          <a:latin typeface="Meiryo UI" panose="020B0604030504040204" pitchFamily="34" charset="-128"/>
                          <a:ea typeface="Meiryo UI" panose="020B0604030504040204" pitchFamily="34" charset="-128"/>
                        </a:rPr>
                        <a:t>展開</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111491" marR="111491" marT="55745" marB="55745"/>
                </a:tc>
                <a:tc rowSpan="2">
                  <a:txBody>
                    <a:bodyPr/>
                    <a:lstStyle/>
                    <a:p>
                      <a:pPr>
                        <a:spcBef>
                          <a:spcPts val="35"/>
                        </a:spcBef>
                        <a:spcAft>
                          <a:spcPts val="0"/>
                        </a:spcAft>
                      </a:pPr>
                      <a:r>
                        <a:rPr lang="ja-JP" sz="1300">
                          <a:effectLst/>
                          <a:latin typeface="Meiryo UI" panose="020B0604030504040204" pitchFamily="34" charset="-128"/>
                          <a:ea typeface="Meiryo UI" panose="020B0604030504040204" pitchFamily="34" charset="-128"/>
                        </a:rPr>
                        <a:t> </a:t>
                      </a:r>
                      <a:endParaRPr lang="en-US" sz="1300">
                        <a:effectLst/>
                        <a:latin typeface="Meiryo UI" panose="020B0604030504040204" pitchFamily="34" charset="-128"/>
                        <a:ea typeface="Meiryo UI" panose="020B0604030504040204" pitchFamily="34" charset="-128"/>
                      </a:endParaRPr>
                    </a:p>
                    <a:p>
                      <a:pPr marL="55880" marR="105410" algn="just">
                        <a:lnSpc>
                          <a:spcPct val="96000"/>
                        </a:lnSpc>
                        <a:spcAft>
                          <a:spcPts val="0"/>
                        </a:spcAft>
                      </a:pPr>
                      <a:r>
                        <a:rPr lang="ja-JP" sz="1300">
                          <a:effectLst/>
                          <a:latin typeface="Meiryo UI" panose="020B0604030504040204" pitchFamily="34" charset="-128"/>
                          <a:ea typeface="Meiryo UI" panose="020B0604030504040204" pitchFamily="34" charset="-128"/>
                        </a:rPr>
                        <a:t>情報提示</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111491" marR="111491" marT="55745" marB="55745"/>
                </a:tc>
                <a:extLst>
                  <a:ext uri="{0D108BD9-81ED-4DB2-BD59-A6C34878D82A}">
                    <a16:rowId xmlns:a16="http://schemas.microsoft.com/office/drawing/2014/main" val="161613411"/>
                  </a:ext>
                </a:extLst>
              </a:tr>
              <a:tr h="749156">
                <a:tc>
                  <a:txBody>
                    <a:bodyPr/>
                    <a:lstStyle/>
                    <a:p>
                      <a:pPr marL="56515">
                        <a:lnSpc>
                          <a:spcPts val="1075"/>
                        </a:lnSpc>
                        <a:spcBef>
                          <a:spcPts val="185"/>
                        </a:spcBef>
                        <a:spcAft>
                          <a:spcPts val="0"/>
                        </a:spcAft>
                      </a:pPr>
                      <a:r>
                        <a:rPr lang="ja-JP" sz="1300">
                          <a:effectLst/>
                          <a:latin typeface="Meiryo UI" panose="020B0604030504040204" pitchFamily="34" charset="-128"/>
                          <a:ea typeface="Meiryo UI" panose="020B0604030504040204" pitchFamily="34" charset="-128"/>
                        </a:rPr>
                        <a:t>5学習の方針を与える</a:t>
                      </a:r>
                      <a:endParaRPr lang="en-US" sz="1300">
                        <a:effectLst/>
                        <a:latin typeface="Meiryo UI" panose="020B0604030504040204" pitchFamily="34" charset="-128"/>
                        <a:ea typeface="Meiryo UI" panose="020B0604030504040204" pitchFamily="34" charset="-128"/>
                      </a:endParaRPr>
                    </a:p>
                    <a:p>
                      <a:pPr marL="56515" marR="132080">
                        <a:lnSpc>
                          <a:spcPct val="96000"/>
                        </a:lnSpc>
                        <a:spcBef>
                          <a:spcPts val="10"/>
                        </a:spcBef>
                        <a:spcAft>
                          <a:spcPts val="0"/>
                        </a:spcAft>
                      </a:pPr>
                      <a:r>
                        <a:rPr lang="ja-JP" sz="1300">
                          <a:effectLst/>
                          <a:latin typeface="Meiryo UI" panose="020B0604030504040204" pitchFamily="34" charset="-128"/>
                          <a:ea typeface="Meiryo UI" panose="020B0604030504040204" pitchFamily="34" charset="-128"/>
                        </a:rPr>
                        <a:t>（理解を促進する手法を用いる）</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0" marR="0" marT="0" marB="0"/>
                </a:tc>
                <a:tc>
                  <a:txBody>
                    <a:bodyPr/>
                    <a:lstStyle/>
                    <a:p>
                      <a:pPr marL="56515" marR="111125">
                        <a:lnSpc>
                          <a:spcPct val="96000"/>
                        </a:lnSpc>
                        <a:spcBef>
                          <a:spcPts val="210"/>
                        </a:spcBef>
                        <a:spcAft>
                          <a:spcPts val="0"/>
                        </a:spcAft>
                      </a:pPr>
                      <a:r>
                        <a:rPr lang="ja-JP" sz="1300">
                          <a:effectLst/>
                          <a:latin typeface="Meiryo UI" panose="020B0604030504040204" pitchFamily="34" charset="-128"/>
                          <a:ea typeface="Meiryo UI" panose="020B0604030504040204" pitchFamily="34" charset="-128"/>
                        </a:rPr>
                        <a:t>表を範囲指定し、挿入タブのグラフのアイコンを押すだけでグラ フが作成できることを伝え、グラフの種類も押すアイコンを変え  るだけで違うグラフが作れることを伝える</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0" marR="0" marT="0" marB="0"/>
                </a:tc>
                <a:tc>
                  <a:txBody>
                    <a:bodyPr/>
                    <a:lstStyle/>
                    <a:p>
                      <a:pPr>
                        <a:spcBef>
                          <a:spcPts val="35"/>
                        </a:spcBef>
                        <a:spcAft>
                          <a:spcPts val="0"/>
                        </a:spcAft>
                      </a:pPr>
                      <a:r>
                        <a:rPr lang="ja-JP" sz="1300">
                          <a:effectLst/>
                          <a:latin typeface="Meiryo UI" panose="020B0604030504040204" pitchFamily="34" charset="-128"/>
                          <a:ea typeface="Meiryo UI" panose="020B0604030504040204" pitchFamily="34" charset="-128"/>
                        </a:rPr>
                        <a:t> </a:t>
                      </a:r>
                      <a:endParaRPr lang="en-US" sz="1300">
                        <a:effectLst/>
                        <a:latin typeface="Meiryo UI" panose="020B0604030504040204" pitchFamily="34" charset="-128"/>
                        <a:ea typeface="Meiryo UI" panose="020B0604030504040204" pitchFamily="34" charset="-128"/>
                      </a:endParaRPr>
                    </a:p>
                    <a:p>
                      <a:pPr marL="56515">
                        <a:spcAft>
                          <a:spcPts val="0"/>
                        </a:spcAft>
                      </a:pPr>
                      <a:r>
                        <a:rPr lang="ja-JP" sz="1300">
                          <a:effectLst/>
                          <a:latin typeface="Meiryo UI" panose="020B0604030504040204" pitchFamily="34" charset="-128"/>
                          <a:ea typeface="Meiryo UI" panose="020B0604030504040204" pitchFamily="34" charset="-128"/>
                        </a:rPr>
                        <a:t>４</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0" marR="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856785738"/>
                  </a:ext>
                </a:extLst>
              </a:tr>
              <a:tr h="749156">
                <a:tc>
                  <a:txBody>
                    <a:bodyPr/>
                    <a:lstStyle/>
                    <a:p>
                      <a:pPr>
                        <a:spcBef>
                          <a:spcPts val="35"/>
                        </a:spcBef>
                        <a:spcAft>
                          <a:spcPts val="0"/>
                        </a:spcAft>
                      </a:pPr>
                      <a:r>
                        <a:rPr lang="ja-JP" sz="1300">
                          <a:effectLst/>
                          <a:latin typeface="Meiryo UI" panose="020B0604030504040204" pitchFamily="34" charset="-128"/>
                          <a:ea typeface="Meiryo UI" panose="020B0604030504040204" pitchFamily="34" charset="-128"/>
                        </a:rPr>
                        <a:t> </a:t>
                      </a:r>
                      <a:endParaRPr lang="en-US" sz="1300">
                        <a:effectLst/>
                        <a:latin typeface="Meiryo UI" panose="020B0604030504040204" pitchFamily="34" charset="-128"/>
                        <a:ea typeface="Meiryo UI" panose="020B0604030504040204" pitchFamily="34" charset="-128"/>
                      </a:endParaRPr>
                    </a:p>
                    <a:p>
                      <a:pPr marL="56515">
                        <a:spcAft>
                          <a:spcPts val="0"/>
                        </a:spcAft>
                      </a:pPr>
                      <a:r>
                        <a:rPr lang="ja-JP" sz="1300">
                          <a:effectLst/>
                          <a:latin typeface="Meiryo UI" panose="020B0604030504040204" pitchFamily="34" charset="-128"/>
                          <a:ea typeface="Meiryo UI" panose="020B0604030504040204" pitchFamily="34" charset="-128"/>
                        </a:rPr>
                        <a:t>6練習の機会を作る</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0" marR="0" marT="0" marB="0"/>
                </a:tc>
                <a:tc>
                  <a:txBody>
                    <a:bodyPr/>
                    <a:lstStyle/>
                    <a:p>
                      <a:pPr marL="56515" marR="107950" algn="just">
                        <a:lnSpc>
                          <a:spcPct val="96000"/>
                        </a:lnSpc>
                        <a:spcBef>
                          <a:spcPts val="210"/>
                        </a:spcBef>
                        <a:spcAft>
                          <a:spcPts val="0"/>
                        </a:spcAft>
                      </a:pPr>
                      <a:r>
                        <a:rPr lang="ja-JP" sz="1300">
                          <a:effectLst/>
                          <a:latin typeface="Meiryo UI" panose="020B0604030504040204" pitchFamily="34" charset="-128"/>
                          <a:ea typeface="Meiryo UI" panose="020B0604030504040204" pitchFamily="34" charset="-128"/>
                        </a:rPr>
                        <a:t>5種類の表を用意し、それぞれの表につき3種類のグラフを作る練習をする。変なグラフになっても構わないので何種類も作る。範囲指定を変える、など自由な発想も取り入れさせる</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0" marR="0" marT="0" marB="0"/>
                </a:tc>
                <a:tc>
                  <a:txBody>
                    <a:bodyPr/>
                    <a:lstStyle/>
                    <a:p>
                      <a:pPr>
                        <a:spcBef>
                          <a:spcPts val="35"/>
                        </a:spcBef>
                        <a:spcAft>
                          <a:spcPts val="0"/>
                        </a:spcAft>
                      </a:pPr>
                      <a:r>
                        <a:rPr lang="ja-JP" sz="1300">
                          <a:effectLst/>
                          <a:latin typeface="Meiryo UI" panose="020B0604030504040204" pitchFamily="34" charset="-128"/>
                          <a:ea typeface="Meiryo UI" panose="020B0604030504040204" pitchFamily="34" charset="-128"/>
                        </a:rPr>
                        <a:t> </a:t>
                      </a:r>
                      <a:endParaRPr lang="en-US" sz="1300">
                        <a:effectLst/>
                        <a:latin typeface="Meiryo UI" panose="020B0604030504040204" pitchFamily="34" charset="-128"/>
                        <a:ea typeface="Meiryo UI" panose="020B0604030504040204" pitchFamily="34" charset="-128"/>
                      </a:endParaRPr>
                    </a:p>
                    <a:p>
                      <a:pPr marL="56515">
                        <a:spcAft>
                          <a:spcPts val="0"/>
                        </a:spcAft>
                      </a:pPr>
                      <a:r>
                        <a:rPr lang="ja-JP" sz="1300">
                          <a:effectLst/>
                          <a:latin typeface="Meiryo UI" panose="020B0604030504040204" pitchFamily="34" charset="-128"/>
                          <a:ea typeface="Meiryo UI" panose="020B0604030504040204" pitchFamily="34" charset="-128"/>
                        </a:rPr>
                        <a:t>１４</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0" marR="0" marT="0" marB="0"/>
                </a:tc>
                <a:tc vMerge="1">
                  <a:txBody>
                    <a:bodyPr/>
                    <a:lstStyle/>
                    <a:p>
                      <a:endParaRPr lang="en-US"/>
                    </a:p>
                  </a:txBody>
                  <a:tcPr/>
                </a:tc>
                <a:tc rowSpan="2">
                  <a:txBody>
                    <a:bodyPr/>
                    <a:lstStyle/>
                    <a:p>
                      <a:pPr>
                        <a:spcAft>
                          <a:spcPts val="0"/>
                        </a:spcAft>
                      </a:pPr>
                      <a:r>
                        <a:rPr lang="ja-JP" sz="1300">
                          <a:effectLst/>
                          <a:latin typeface="Meiryo UI" panose="020B0604030504040204" pitchFamily="34" charset="-128"/>
                          <a:ea typeface="Meiryo UI" panose="020B0604030504040204" pitchFamily="34" charset="-128"/>
                        </a:rPr>
                        <a:t> </a:t>
                      </a:r>
                      <a:endParaRPr lang="en-US" sz="1300">
                        <a:effectLst/>
                        <a:latin typeface="Meiryo UI" panose="020B0604030504040204" pitchFamily="34" charset="-128"/>
                        <a:ea typeface="Meiryo UI" panose="020B0604030504040204" pitchFamily="34" charset="-128"/>
                      </a:endParaRPr>
                    </a:p>
                    <a:p>
                      <a:pPr marL="55880" marR="105410" algn="just">
                        <a:lnSpc>
                          <a:spcPct val="96000"/>
                        </a:lnSpc>
                        <a:spcAft>
                          <a:spcPts val="0"/>
                        </a:spcAft>
                      </a:pPr>
                      <a:r>
                        <a:rPr lang="ja-JP" sz="1300">
                          <a:effectLst/>
                          <a:latin typeface="Meiryo UI" panose="020B0604030504040204" pitchFamily="34" charset="-128"/>
                          <a:ea typeface="Meiryo UI" panose="020B0604030504040204" pitchFamily="34" charset="-128"/>
                        </a:rPr>
                        <a:t>学習活動</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111491" marR="111491" marT="55745" marB="55745"/>
                </a:tc>
                <a:extLst>
                  <a:ext uri="{0D108BD9-81ED-4DB2-BD59-A6C34878D82A}">
                    <a16:rowId xmlns:a16="http://schemas.microsoft.com/office/drawing/2014/main" val="1020182618"/>
                  </a:ext>
                </a:extLst>
              </a:tr>
              <a:tr h="585327">
                <a:tc>
                  <a:txBody>
                    <a:bodyPr/>
                    <a:lstStyle/>
                    <a:p>
                      <a:pPr>
                        <a:spcBef>
                          <a:spcPts val="35"/>
                        </a:spcBef>
                        <a:spcAft>
                          <a:spcPts val="0"/>
                        </a:spcAft>
                      </a:pPr>
                      <a:r>
                        <a:rPr lang="ja-JP" sz="1300">
                          <a:effectLst/>
                          <a:latin typeface="Meiryo UI" panose="020B0604030504040204" pitchFamily="34" charset="-128"/>
                          <a:ea typeface="Meiryo UI" panose="020B0604030504040204" pitchFamily="34" charset="-128"/>
                        </a:rPr>
                        <a:t> </a:t>
                      </a:r>
                      <a:endParaRPr lang="en-US" sz="1300">
                        <a:effectLst/>
                        <a:latin typeface="Meiryo UI" panose="020B0604030504040204" pitchFamily="34" charset="-128"/>
                        <a:ea typeface="Meiryo UI" panose="020B0604030504040204" pitchFamily="34" charset="-128"/>
                      </a:endParaRPr>
                    </a:p>
                    <a:p>
                      <a:pPr marL="56515">
                        <a:spcBef>
                          <a:spcPts val="5"/>
                        </a:spcBef>
                        <a:spcAft>
                          <a:spcPts val="0"/>
                        </a:spcAft>
                      </a:pPr>
                      <a:r>
                        <a:rPr lang="ja-JP" sz="1300">
                          <a:effectLst/>
                          <a:latin typeface="Meiryo UI" panose="020B0604030504040204" pitchFamily="34" charset="-128"/>
                          <a:ea typeface="Meiryo UI" panose="020B0604030504040204" pitchFamily="34" charset="-128"/>
                        </a:rPr>
                        <a:t>7フィードバックを与える</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0" marR="0" marT="0" marB="0"/>
                </a:tc>
                <a:tc>
                  <a:txBody>
                    <a:bodyPr/>
                    <a:lstStyle/>
                    <a:p>
                      <a:pPr marL="56515" marR="73025" algn="just">
                        <a:lnSpc>
                          <a:spcPct val="96000"/>
                        </a:lnSpc>
                        <a:spcBef>
                          <a:spcPts val="210"/>
                        </a:spcBef>
                        <a:spcAft>
                          <a:spcPts val="0"/>
                        </a:spcAft>
                      </a:pPr>
                      <a:r>
                        <a:rPr lang="ja-JP" sz="1300">
                          <a:effectLst/>
                          <a:latin typeface="Meiryo UI" panose="020B0604030504040204" pitchFamily="34" charset="-128"/>
                          <a:ea typeface="Meiryo UI" panose="020B0604030504040204" pitchFamily="34" charset="-128"/>
                        </a:rPr>
                        <a:t>隣の受講者とグループを作り、作成したグラフを見せ合わせる。 お互いにどちらのどんなグラフが見やすく、分かりやすいか評価 させる</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0" marR="0" marT="0" marB="0"/>
                </a:tc>
                <a:tc>
                  <a:txBody>
                    <a:bodyPr/>
                    <a:lstStyle/>
                    <a:p>
                      <a:pPr>
                        <a:spcBef>
                          <a:spcPts val="35"/>
                        </a:spcBef>
                        <a:spcAft>
                          <a:spcPts val="0"/>
                        </a:spcAft>
                      </a:pPr>
                      <a:r>
                        <a:rPr lang="ja-JP" sz="1300">
                          <a:effectLst/>
                          <a:latin typeface="Meiryo UI" panose="020B0604030504040204" pitchFamily="34" charset="-128"/>
                          <a:ea typeface="Meiryo UI" panose="020B0604030504040204" pitchFamily="34" charset="-128"/>
                        </a:rPr>
                        <a:t> </a:t>
                      </a:r>
                      <a:endParaRPr lang="en-US" sz="1300">
                        <a:effectLst/>
                        <a:latin typeface="Meiryo UI" panose="020B0604030504040204" pitchFamily="34" charset="-128"/>
                        <a:ea typeface="Meiryo UI" panose="020B0604030504040204" pitchFamily="34" charset="-128"/>
                      </a:endParaRPr>
                    </a:p>
                    <a:p>
                      <a:pPr marL="56515">
                        <a:spcBef>
                          <a:spcPts val="5"/>
                        </a:spcBef>
                        <a:spcAft>
                          <a:spcPts val="0"/>
                        </a:spcAft>
                      </a:pPr>
                      <a:r>
                        <a:rPr lang="ja-JP" sz="1300">
                          <a:effectLst/>
                          <a:latin typeface="Meiryo UI" panose="020B0604030504040204" pitchFamily="34" charset="-128"/>
                          <a:ea typeface="Meiryo UI" panose="020B0604030504040204" pitchFamily="34" charset="-128"/>
                        </a:rPr>
                        <a:t>５</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0" marR="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41260365"/>
                  </a:ext>
                </a:extLst>
              </a:tr>
              <a:tr h="585327">
                <a:tc>
                  <a:txBody>
                    <a:bodyPr/>
                    <a:lstStyle/>
                    <a:p>
                      <a:pPr>
                        <a:spcBef>
                          <a:spcPts val="10"/>
                        </a:spcBef>
                        <a:spcAft>
                          <a:spcPts val="0"/>
                        </a:spcAft>
                      </a:pPr>
                      <a:r>
                        <a:rPr lang="ja-JP" sz="1300">
                          <a:effectLst/>
                          <a:latin typeface="Meiryo UI" panose="020B0604030504040204" pitchFamily="34" charset="-128"/>
                          <a:ea typeface="Meiryo UI" panose="020B0604030504040204" pitchFamily="34" charset="-128"/>
                        </a:rPr>
                        <a:t> </a:t>
                      </a:r>
                      <a:endParaRPr lang="en-US" sz="1300">
                        <a:effectLst/>
                        <a:latin typeface="Meiryo UI" panose="020B0604030504040204" pitchFamily="34" charset="-128"/>
                        <a:ea typeface="Meiryo UI" panose="020B0604030504040204" pitchFamily="34" charset="-128"/>
                      </a:endParaRPr>
                    </a:p>
                    <a:p>
                      <a:pPr marL="56515">
                        <a:spcBef>
                          <a:spcPts val="5"/>
                        </a:spcBef>
                        <a:spcAft>
                          <a:spcPts val="0"/>
                        </a:spcAft>
                      </a:pPr>
                      <a:r>
                        <a:rPr lang="ja-JP" sz="1300">
                          <a:effectLst/>
                          <a:latin typeface="Meiryo UI" panose="020B0604030504040204" pitchFamily="34" charset="-128"/>
                          <a:ea typeface="Meiryo UI" panose="020B0604030504040204" pitchFamily="34" charset="-128"/>
                        </a:rPr>
                        <a:t>8学習の成果を評価する</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0" marR="0" marT="0" marB="0"/>
                </a:tc>
                <a:tc>
                  <a:txBody>
                    <a:bodyPr/>
                    <a:lstStyle/>
                    <a:p>
                      <a:pPr marL="56515" marR="129540">
                        <a:lnSpc>
                          <a:spcPct val="96000"/>
                        </a:lnSpc>
                        <a:spcBef>
                          <a:spcPts val="430"/>
                        </a:spcBef>
                        <a:spcAft>
                          <a:spcPts val="0"/>
                        </a:spcAft>
                      </a:pPr>
                      <a:r>
                        <a:rPr lang="ja-JP" sz="1300">
                          <a:effectLst/>
                          <a:latin typeface="Meiryo UI" panose="020B0604030504040204" pitchFamily="34" charset="-128"/>
                          <a:ea typeface="Meiryo UI" panose="020B0604030504040204" pitchFamily="34" charset="-128"/>
                        </a:rPr>
                        <a:t>小テストとして指定した表で指定した種類のグラフを一人ひとりに作らせる</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0" marR="0" marT="0" marB="0"/>
                </a:tc>
                <a:tc>
                  <a:txBody>
                    <a:bodyPr/>
                    <a:lstStyle/>
                    <a:p>
                      <a:pPr>
                        <a:spcBef>
                          <a:spcPts val="15"/>
                        </a:spcBef>
                        <a:spcAft>
                          <a:spcPts val="0"/>
                        </a:spcAft>
                      </a:pPr>
                      <a:r>
                        <a:rPr lang="ja-JP" sz="1300">
                          <a:effectLst/>
                          <a:latin typeface="Meiryo UI" panose="020B0604030504040204" pitchFamily="34" charset="-128"/>
                          <a:ea typeface="Meiryo UI" panose="020B0604030504040204" pitchFamily="34" charset="-128"/>
                        </a:rPr>
                        <a:t> </a:t>
                      </a:r>
                      <a:endParaRPr lang="en-US" sz="1300">
                        <a:effectLst/>
                        <a:latin typeface="Meiryo UI" panose="020B0604030504040204" pitchFamily="34" charset="-128"/>
                        <a:ea typeface="Meiryo UI" panose="020B0604030504040204" pitchFamily="34" charset="-128"/>
                      </a:endParaRPr>
                    </a:p>
                    <a:p>
                      <a:pPr marL="56515">
                        <a:spcAft>
                          <a:spcPts val="0"/>
                        </a:spcAft>
                      </a:pPr>
                      <a:r>
                        <a:rPr lang="ja-JP" sz="1300">
                          <a:effectLst/>
                          <a:latin typeface="Meiryo UI" panose="020B0604030504040204" pitchFamily="34" charset="-128"/>
                          <a:ea typeface="Meiryo UI" panose="020B0604030504040204" pitchFamily="34" charset="-128"/>
                        </a:rPr>
                        <a:t>１０</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0" marR="0" marT="0" marB="0"/>
                </a:tc>
                <a:tc rowSpan="2" gridSpan="2">
                  <a:txBody>
                    <a:bodyPr/>
                    <a:lstStyle/>
                    <a:p>
                      <a:pPr>
                        <a:spcAft>
                          <a:spcPts val="0"/>
                        </a:spcAft>
                      </a:pPr>
                      <a:r>
                        <a:rPr lang="ja-JP" sz="1300">
                          <a:effectLst/>
                          <a:latin typeface="Meiryo UI" panose="020B0604030504040204" pitchFamily="34" charset="-128"/>
                          <a:ea typeface="Meiryo UI" panose="020B0604030504040204" pitchFamily="34" charset="-128"/>
                        </a:rPr>
                        <a:t> </a:t>
                      </a:r>
                      <a:endParaRPr lang="en-US" sz="1300">
                        <a:effectLst/>
                        <a:latin typeface="Meiryo UI" panose="020B0604030504040204" pitchFamily="34" charset="-128"/>
                        <a:ea typeface="Meiryo UI" panose="020B0604030504040204" pitchFamily="34" charset="-128"/>
                      </a:endParaRPr>
                    </a:p>
                    <a:p>
                      <a:pPr>
                        <a:spcBef>
                          <a:spcPts val="20"/>
                        </a:spcBef>
                        <a:spcAft>
                          <a:spcPts val="0"/>
                        </a:spcAft>
                      </a:pPr>
                      <a:r>
                        <a:rPr lang="ja-JP" sz="1300">
                          <a:effectLst/>
                          <a:latin typeface="Meiryo UI" panose="020B0604030504040204" pitchFamily="34" charset="-128"/>
                          <a:ea typeface="Meiryo UI" panose="020B0604030504040204" pitchFamily="34" charset="-128"/>
                        </a:rPr>
                        <a:t> </a:t>
                      </a:r>
                      <a:endParaRPr lang="en-US" sz="1300">
                        <a:effectLst/>
                        <a:latin typeface="Meiryo UI" panose="020B0604030504040204" pitchFamily="34" charset="-128"/>
                        <a:ea typeface="Meiryo UI" panose="020B0604030504040204" pitchFamily="34" charset="-128"/>
                      </a:endParaRPr>
                    </a:p>
                    <a:p>
                      <a:pPr marL="55880">
                        <a:spcAft>
                          <a:spcPts val="0"/>
                        </a:spcAft>
                      </a:pPr>
                      <a:r>
                        <a:rPr lang="ja-JP" sz="1300">
                          <a:effectLst/>
                          <a:latin typeface="Meiryo UI" panose="020B0604030504040204" pitchFamily="34" charset="-128"/>
                          <a:ea typeface="Meiryo UI" panose="020B0604030504040204" pitchFamily="34" charset="-128"/>
                        </a:rPr>
                        <a:t>まとめ</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111491" marR="111491" marT="55745" marB="55745"/>
                </a:tc>
                <a:tc rowSpan="2" hMerge="1">
                  <a:txBody>
                    <a:bodyPr/>
                    <a:lstStyle/>
                    <a:p>
                      <a:endParaRPr lang="en-US"/>
                    </a:p>
                  </a:txBody>
                  <a:tcPr/>
                </a:tc>
                <a:extLst>
                  <a:ext uri="{0D108BD9-81ED-4DB2-BD59-A6C34878D82A}">
                    <a16:rowId xmlns:a16="http://schemas.microsoft.com/office/drawing/2014/main" val="929617895"/>
                  </a:ext>
                </a:extLst>
              </a:tr>
              <a:tr h="561868">
                <a:tc>
                  <a:txBody>
                    <a:bodyPr/>
                    <a:lstStyle/>
                    <a:p>
                      <a:pPr>
                        <a:spcBef>
                          <a:spcPts val="15"/>
                        </a:spcBef>
                        <a:spcAft>
                          <a:spcPts val="0"/>
                        </a:spcAft>
                      </a:pPr>
                      <a:r>
                        <a:rPr lang="ja-JP" sz="1300">
                          <a:effectLst/>
                          <a:latin typeface="Meiryo UI" panose="020B0604030504040204" pitchFamily="34" charset="-128"/>
                          <a:ea typeface="Meiryo UI" panose="020B0604030504040204" pitchFamily="34" charset="-128"/>
                        </a:rPr>
                        <a:t> </a:t>
                      </a:r>
                      <a:endParaRPr lang="en-US" sz="1300">
                        <a:effectLst/>
                        <a:latin typeface="Meiryo UI" panose="020B0604030504040204" pitchFamily="34" charset="-128"/>
                        <a:ea typeface="Meiryo UI" panose="020B0604030504040204" pitchFamily="34" charset="-128"/>
                      </a:endParaRPr>
                    </a:p>
                    <a:p>
                      <a:pPr marL="56515">
                        <a:spcAft>
                          <a:spcPts val="0"/>
                        </a:spcAft>
                      </a:pPr>
                      <a:r>
                        <a:rPr lang="ja-JP" sz="1300">
                          <a:effectLst/>
                          <a:latin typeface="Meiryo UI" panose="020B0604030504040204" pitchFamily="34" charset="-128"/>
                          <a:ea typeface="Meiryo UI" panose="020B0604030504040204" pitchFamily="34" charset="-128"/>
                        </a:rPr>
                        <a:t>9保持と転移を高める</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0" marR="0" marT="0" marB="0"/>
                </a:tc>
                <a:tc>
                  <a:txBody>
                    <a:bodyPr/>
                    <a:lstStyle/>
                    <a:p>
                      <a:pPr marL="56515" marR="190500">
                        <a:lnSpc>
                          <a:spcPct val="96000"/>
                        </a:lnSpc>
                        <a:spcBef>
                          <a:spcPts val="430"/>
                        </a:spcBef>
                        <a:spcAft>
                          <a:spcPts val="0"/>
                        </a:spcAft>
                      </a:pPr>
                      <a:r>
                        <a:rPr lang="ja-JP" sz="1300">
                          <a:effectLst/>
                          <a:latin typeface="Meiryo UI" panose="020B0604030504040204" pitchFamily="34" charset="-128"/>
                          <a:ea typeface="Meiryo UI" panose="020B0604030504040204" pitchFamily="34" charset="-128"/>
                        </a:rPr>
                        <a:t>次回はグラフを取り入れた報告書を作成する、と伝えグラフを使ったビジネス文書も作成できるようになる、と期待させる</a:t>
                      </a:r>
                      <a:endParaRPr lang="en-US" sz="1300">
                        <a:effectLst/>
                        <a:latin typeface="Meiryo UI" panose="020B0604030504040204" pitchFamily="34" charset="-128"/>
                        <a:ea typeface="Meiryo UI" panose="020B0604030504040204" pitchFamily="34" charset="-128"/>
                        <a:cs typeface="MS PGothic" panose="020B0600070205080204" pitchFamily="34" charset="-128"/>
                      </a:endParaRPr>
                    </a:p>
                  </a:txBody>
                  <a:tcPr marL="0" marR="0" marT="0" marB="0"/>
                </a:tc>
                <a:tc>
                  <a:txBody>
                    <a:bodyPr/>
                    <a:lstStyle/>
                    <a:p>
                      <a:pPr marL="56515">
                        <a:lnSpc>
                          <a:spcPts val="1075"/>
                        </a:lnSpc>
                        <a:spcBef>
                          <a:spcPts val="405"/>
                        </a:spcBef>
                        <a:spcAft>
                          <a:spcPts val="0"/>
                        </a:spcAft>
                      </a:pPr>
                      <a:r>
                        <a:rPr lang="ja-JP" sz="1300">
                          <a:effectLst/>
                          <a:latin typeface="Meiryo UI" panose="020B0604030504040204" pitchFamily="34" charset="-128"/>
                          <a:ea typeface="Meiryo UI" panose="020B0604030504040204" pitchFamily="34" charset="-128"/>
                        </a:rPr>
                        <a:t>２</a:t>
                      </a:r>
                      <a:endParaRPr lang="en-US" sz="1300" dirty="0">
                        <a:effectLst/>
                        <a:latin typeface="Meiryo UI" panose="020B0604030504040204" pitchFamily="34" charset="-128"/>
                        <a:ea typeface="Meiryo UI" panose="020B0604030504040204" pitchFamily="34" charset="-128"/>
                      </a:endParaRPr>
                    </a:p>
                    <a:p>
                      <a:pPr marL="56515">
                        <a:lnSpc>
                          <a:spcPts val="1075"/>
                        </a:lnSpc>
                        <a:spcAft>
                          <a:spcPts val="0"/>
                        </a:spcAft>
                      </a:pPr>
                      <a:r>
                        <a:rPr lang="ja-JP" sz="1300">
                          <a:effectLst/>
                          <a:latin typeface="Meiryo UI" panose="020B0604030504040204" pitchFamily="34" charset="-128"/>
                          <a:ea typeface="Meiryo UI" panose="020B0604030504040204" pitchFamily="34" charset="-128"/>
                        </a:rPr>
                        <a:t>計50分</a:t>
                      </a:r>
                      <a:endParaRPr lang="en-US" sz="1300" dirty="0">
                        <a:effectLst/>
                        <a:latin typeface="Meiryo UI" panose="020B0604030504040204" pitchFamily="34" charset="-128"/>
                        <a:ea typeface="Meiryo UI" panose="020B0604030504040204" pitchFamily="34" charset="-128"/>
                        <a:cs typeface="MS PGothic" panose="020B0600070205080204" pitchFamily="34" charset="-128"/>
                      </a:endParaRPr>
                    </a:p>
                  </a:txBody>
                  <a:tcPr marL="0" marR="0" marT="0" marB="0"/>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548898155"/>
                  </a:ext>
                </a:extLst>
              </a:tr>
            </a:tbl>
          </a:graphicData>
        </a:graphic>
      </p:graphicFrame>
    </p:spTree>
    <p:extLst>
      <p:ext uri="{BB962C8B-B14F-4D97-AF65-F5344CB8AC3E}">
        <p14:creationId xmlns:p14="http://schemas.microsoft.com/office/powerpoint/2010/main" val="1390059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4AD7B-DA23-BA4A-8270-87735A3A8030}"/>
              </a:ext>
            </a:extLst>
          </p:cNvPr>
          <p:cNvSpPr>
            <a:spLocks noGrp="1"/>
          </p:cNvSpPr>
          <p:nvPr>
            <p:ph type="title"/>
          </p:nvPr>
        </p:nvSpPr>
        <p:spPr/>
        <p:txBody>
          <a:bodyPr/>
          <a:lstStyle/>
          <a:p>
            <a:r>
              <a:rPr lang="ja-JP" altLang="en-US" dirty="0">
                <a:latin typeface="Meiryo UI" panose="020B0604030504040204" pitchFamily="50" charset="-128"/>
                <a:ea typeface="Meiryo UI" panose="020B0604030504040204" pitchFamily="50" charset="-128"/>
              </a:rPr>
              <a:t>緊急の連絡先</a:t>
            </a:r>
            <a:endParaRPr lang="en-US" dirty="0">
              <a:latin typeface="Meiryo UI" panose="020B0604030504040204" pitchFamily="50" charset="-128"/>
              <a:ea typeface="Meiryo UI" panose="020B0604030504040204" pitchFamily="50" charset="-128"/>
            </a:endParaRPr>
          </a:p>
        </p:txBody>
      </p:sp>
      <p:sp>
        <p:nvSpPr>
          <p:cNvPr id="3" name="Text Placeholder 2">
            <a:extLst>
              <a:ext uri="{FF2B5EF4-FFF2-40B4-BE49-F238E27FC236}">
                <a16:creationId xmlns:a16="http://schemas.microsoft.com/office/drawing/2014/main" id="{F9786D78-7322-1F43-A184-776FCF309AAD}"/>
              </a:ext>
            </a:extLst>
          </p:cNvPr>
          <p:cNvSpPr>
            <a:spLocks noGrp="1"/>
          </p:cNvSpPr>
          <p:nvPr>
            <p:ph type="body" idx="1"/>
          </p:nvPr>
        </p:nvSpPr>
        <p:spPr/>
        <p:txBody>
          <a:bodyPr>
            <a:normAutofit/>
          </a:bodyPr>
          <a:lstStyle/>
          <a:p>
            <a:pPr algn="ctr"/>
            <a:r>
              <a:rPr lang="en-US" sz="6000" dirty="0">
                <a:hlinkClick r:id="rId2"/>
              </a:rPr>
              <a:t>aca@dhw.co.jp</a:t>
            </a:r>
            <a:endParaRPr lang="en-US" sz="6000" dirty="0"/>
          </a:p>
        </p:txBody>
      </p:sp>
    </p:spTree>
    <p:extLst>
      <p:ext uri="{BB962C8B-B14F-4D97-AF65-F5344CB8AC3E}">
        <p14:creationId xmlns:p14="http://schemas.microsoft.com/office/powerpoint/2010/main" val="374353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579687"/>
            <a:ext cx="10515600" cy="1325563"/>
          </a:xfrm>
        </p:spPr>
        <p:txBody>
          <a:bodyPr/>
          <a:lstStyle/>
          <a:p>
            <a:pPr algn="ctr"/>
            <a:r>
              <a:rPr lang="en-US" altLang="ja-JP" dirty="0">
                <a:latin typeface="Meiryo UI" panose="020B0604030504040204" pitchFamily="50" charset="-128"/>
                <a:ea typeface="Meiryo UI" panose="020B0604030504040204" pitchFamily="50" charset="-128"/>
              </a:rPr>
              <a:t>ICT</a:t>
            </a:r>
            <a:r>
              <a:rPr lang="ja-JP" altLang="en-US" dirty="0">
                <a:latin typeface="Meiryo UI" panose="020B0604030504040204" pitchFamily="50" charset="-128"/>
                <a:ea typeface="Meiryo UI" panose="020B0604030504040204" pitchFamily="50" charset="-128"/>
              </a:rPr>
              <a:t>活用研修　</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日目</a:t>
            </a:r>
            <a:br>
              <a:rPr lang="en-US" altLang="ja-JP" dirty="0">
                <a:latin typeface="Meiryo UI" panose="020B0604030504040204" pitchFamily="50" charset="-128"/>
                <a:ea typeface="Meiryo UI" panose="020B0604030504040204" pitchFamily="50" charset="-128"/>
              </a:rPr>
            </a:br>
            <a:r>
              <a:rPr lang="ja-JP" altLang="en-US" dirty="0">
                <a:latin typeface="Meiryo UI" panose="020B0604030504040204" pitchFamily="50" charset="-128"/>
                <a:ea typeface="Meiryo UI" panose="020B0604030504040204" pitchFamily="50" charset="-128"/>
              </a:rPr>
              <a:t>～技術指導における動画教材の導入～</a:t>
            </a:r>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04014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3" descr="https://scontent-nrt1-1.xx.fbcdn.net/hphotos-xap1/v/t1.0-9/11536115_977133848997344_4231242630397530414_n.jpg?oh=c7811a66059a25980f24f6f06eadcefc&amp;oe=56C20A8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0713" y="737625"/>
            <a:ext cx="3047616" cy="30476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正方形/長方形 4"/>
          <p:cNvSpPr/>
          <p:nvPr/>
        </p:nvSpPr>
        <p:spPr>
          <a:xfrm>
            <a:off x="631108" y="3163440"/>
            <a:ext cx="8253413" cy="1200329"/>
          </a:xfrm>
          <a:prstGeom prst="rect">
            <a:avLst/>
          </a:prstGeom>
        </p:spPr>
        <p:txBody>
          <a:bodyPr>
            <a:spAutoFit/>
          </a:bodyPr>
          <a:lstStyle/>
          <a:p>
            <a:pPr>
              <a:defRPr/>
            </a:pPr>
            <a:r>
              <a:rPr lang="ja-JP" altLang="en-US" sz="2400" dirty="0">
                <a:solidFill>
                  <a:schemeClr val="tx1">
                    <a:lumMod val="75000"/>
                    <a:lumOff val="25000"/>
                  </a:schemeClr>
                </a:solidFill>
                <a:latin typeface="Calibri Light" panose="020F0302020204030204" pitchFamily="34" charset="0"/>
                <a:ea typeface="Meiryo UI" panose="020B0604030504040204" pitchFamily="50" charset="-128"/>
                <a:cs typeface="Calibri Light" panose="020F0302020204030204" pitchFamily="34" charset="0"/>
              </a:rPr>
              <a:t>デジタルハリウッド株式会社</a:t>
            </a:r>
            <a:br>
              <a:rPr lang="ja-JP" altLang="en-US" sz="2400" dirty="0">
                <a:solidFill>
                  <a:schemeClr val="tx1">
                    <a:lumMod val="75000"/>
                    <a:lumOff val="25000"/>
                  </a:schemeClr>
                </a:solidFill>
                <a:latin typeface="Calibri Light" panose="020F0302020204030204" pitchFamily="34" charset="0"/>
                <a:ea typeface="Meiryo UI" panose="020B0604030504040204" pitchFamily="50" charset="-128"/>
                <a:cs typeface="Calibri Light" panose="020F0302020204030204" pitchFamily="34" charset="0"/>
              </a:rPr>
            </a:br>
            <a:r>
              <a:rPr lang="ja-JP" altLang="en-US" sz="2400" dirty="0">
                <a:solidFill>
                  <a:schemeClr val="tx1">
                    <a:lumMod val="75000"/>
                    <a:lumOff val="25000"/>
                  </a:schemeClr>
                </a:solidFill>
                <a:latin typeface="Calibri Light" panose="020F0302020204030204" pitchFamily="34" charset="0"/>
                <a:ea typeface="Meiryo UI" panose="020B0604030504040204" pitchFamily="50" charset="-128"/>
                <a:cs typeface="Calibri Light" panose="020F0302020204030204" pitchFamily="34" charset="0"/>
              </a:rPr>
              <a:t>まなびメディア事業部 まなびメディアグループ</a:t>
            </a:r>
            <a:br>
              <a:rPr lang="ja-JP" altLang="en-US" sz="2400" dirty="0">
                <a:solidFill>
                  <a:schemeClr val="tx1">
                    <a:lumMod val="75000"/>
                    <a:lumOff val="25000"/>
                  </a:schemeClr>
                </a:solidFill>
                <a:latin typeface="Calibri Light" panose="020F0302020204030204" pitchFamily="34" charset="0"/>
                <a:ea typeface="Meiryo UI" panose="020B0604030504040204" pitchFamily="50" charset="-128"/>
                <a:cs typeface="Calibri Light" panose="020F0302020204030204" pitchFamily="34" charset="0"/>
              </a:rPr>
            </a:br>
            <a:r>
              <a:rPr lang="ja-JP" altLang="en-US" sz="2400" dirty="0">
                <a:solidFill>
                  <a:schemeClr val="tx1">
                    <a:lumMod val="75000"/>
                    <a:lumOff val="25000"/>
                  </a:schemeClr>
                </a:solidFill>
                <a:latin typeface="Calibri Light" panose="020F0302020204030204" pitchFamily="34" charset="0"/>
                <a:ea typeface="Meiryo UI" panose="020B0604030504040204" pitchFamily="50" charset="-128"/>
                <a:cs typeface="Calibri Light" panose="020F0302020204030204" pitchFamily="34" charset="0"/>
              </a:rPr>
              <a:t>教材開発責任者 ／ </a:t>
            </a:r>
            <a:r>
              <a:rPr lang="en-US" altLang="ja-JP" sz="2400" dirty="0" err="1">
                <a:solidFill>
                  <a:schemeClr val="tx1">
                    <a:lumMod val="75000"/>
                    <a:lumOff val="25000"/>
                  </a:schemeClr>
                </a:solidFill>
                <a:latin typeface="Calibri Light" panose="020F0302020204030204" pitchFamily="34" charset="0"/>
                <a:ea typeface="Meiryo UI" panose="020B0604030504040204" pitchFamily="50" charset="-128"/>
                <a:cs typeface="Calibri Light" panose="020F0302020204030204" pitchFamily="34" charset="0"/>
              </a:rPr>
              <a:t>JointApps</a:t>
            </a:r>
            <a:r>
              <a:rPr lang="ja-JP" altLang="en-US" sz="2400" dirty="0">
                <a:solidFill>
                  <a:schemeClr val="tx1">
                    <a:lumMod val="75000"/>
                    <a:lumOff val="25000"/>
                  </a:schemeClr>
                </a:solidFill>
                <a:latin typeface="Calibri Light" panose="020F0302020204030204" pitchFamily="34" charset="0"/>
                <a:ea typeface="Meiryo UI" panose="020B0604030504040204" pitchFamily="50" charset="-128"/>
                <a:cs typeface="Calibri Light" panose="020F0302020204030204" pitchFamily="34" charset="0"/>
              </a:rPr>
              <a:t> プロデューサー</a:t>
            </a:r>
          </a:p>
        </p:txBody>
      </p:sp>
      <p:sp>
        <p:nvSpPr>
          <p:cNvPr id="6" name="テキスト ボックス 5"/>
          <p:cNvSpPr txBox="1"/>
          <p:nvPr/>
        </p:nvSpPr>
        <p:spPr>
          <a:xfrm>
            <a:off x="631108" y="1571472"/>
            <a:ext cx="5109091" cy="1569660"/>
          </a:xfrm>
          <a:prstGeom prst="rect">
            <a:avLst/>
          </a:prstGeom>
          <a:noFill/>
        </p:spPr>
        <p:txBody>
          <a:bodyPr wrap="none">
            <a:spAutoFit/>
          </a:bodyPr>
          <a:lstStyle/>
          <a:p>
            <a:pPr>
              <a:defRPr/>
            </a:pPr>
            <a:r>
              <a:rPr lang="ja-JP" altLang="en-US" sz="9600" dirty="0">
                <a:solidFill>
                  <a:schemeClr val="tx1">
                    <a:lumMod val="75000"/>
                    <a:lumOff val="25000"/>
                  </a:schemeClr>
                </a:solidFill>
                <a:latin typeface="Calibri Light" panose="020F0302020204030204" pitchFamily="34" charset="0"/>
                <a:ea typeface="Meiryo UI" panose="020B0604030504040204" pitchFamily="50" charset="-128"/>
                <a:cs typeface="Calibri Light" panose="020F0302020204030204" pitchFamily="34" charset="0"/>
              </a:rPr>
              <a:t>石川大樹</a:t>
            </a:r>
          </a:p>
        </p:txBody>
      </p:sp>
      <p:sp>
        <p:nvSpPr>
          <p:cNvPr id="7" name="テキスト ボックス 6"/>
          <p:cNvSpPr txBox="1"/>
          <p:nvPr/>
        </p:nvSpPr>
        <p:spPr>
          <a:xfrm>
            <a:off x="959723" y="1046023"/>
            <a:ext cx="3930884" cy="584775"/>
          </a:xfrm>
          <a:prstGeom prst="rect">
            <a:avLst/>
          </a:prstGeom>
          <a:noFill/>
        </p:spPr>
        <p:txBody>
          <a:bodyPr wrap="none">
            <a:spAutoFit/>
          </a:bodyPr>
          <a:lstStyle/>
          <a:p>
            <a:pPr>
              <a:defRPr/>
            </a:pPr>
            <a:r>
              <a:rPr lang="ja-JP" altLang="en-US" sz="3200" dirty="0">
                <a:solidFill>
                  <a:schemeClr val="tx1">
                    <a:lumMod val="75000"/>
                    <a:lumOff val="25000"/>
                  </a:schemeClr>
                </a:solidFill>
                <a:latin typeface="Calibri Light" panose="020F0302020204030204" pitchFamily="34" charset="0"/>
                <a:ea typeface="Meiryo UI" panose="020B0604030504040204" pitchFamily="50" charset="-128"/>
                <a:cs typeface="Calibri Light" panose="020F0302020204030204" pitchFamily="34" charset="0"/>
              </a:rPr>
              <a:t>いし  　かわ    ひろ   　 き</a:t>
            </a:r>
          </a:p>
        </p:txBody>
      </p:sp>
      <p:sp>
        <p:nvSpPr>
          <p:cNvPr id="8" name="テキスト ボックス 7"/>
          <p:cNvSpPr txBox="1"/>
          <p:nvPr/>
        </p:nvSpPr>
        <p:spPr>
          <a:xfrm>
            <a:off x="631108" y="4874449"/>
            <a:ext cx="9770623" cy="1384995"/>
          </a:xfrm>
          <a:prstGeom prst="rect">
            <a:avLst/>
          </a:prstGeom>
          <a:noFill/>
        </p:spPr>
        <p:txBody>
          <a:bodyPr wrap="none">
            <a:spAutoFit/>
          </a:bodyPr>
          <a:lstStyle/>
          <a:p>
            <a:pPr>
              <a:defRPr/>
            </a:pPr>
            <a:r>
              <a:rPr lang="ja-JP" altLang="en-US" sz="2800" b="1" dirty="0">
                <a:solidFill>
                  <a:schemeClr val="tx1">
                    <a:lumMod val="75000"/>
                    <a:lumOff val="25000"/>
                  </a:schemeClr>
                </a:solidFill>
                <a:latin typeface="Calibri Light" panose="020F0302020204030204" pitchFamily="34" charset="0"/>
                <a:ea typeface="Meiryo UI" panose="020B0604030504040204" pitchFamily="50" charset="-128"/>
                <a:cs typeface="Calibri Light" panose="020F0302020204030204" pitchFamily="34" charset="0"/>
              </a:rPr>
              <a:t>デジタルハリウッドの教育メディア（主に動画教材）の開発を担当</a:t>
            </a:r>
            <a:endParaRPr lang="en-US" altLang="ja-JP" sz="2800" b="1" dirty="0">
              <a:solidFill>
                <a:schemeClr val="tx1">
                  <a:lumMod val="75000"/>
                  <a:lumOff val="25000"/>
                </a:schemeClr>
              </a:solidFill>
              <a:latin typeface="Calibri Light" panose="020F0302020204030204" pitchFamily="34" charset="0"/>
              <a:ea typeface="Meiryo UI" panose="020B0604030504040204" pitchFamily="50" charset="-128"/>
              <a:cs typeface="Calibri Light" panose="020F0302020204030204" pitchFamily="34" charset="0"/>
            </a:endParaRPr>
          </a:p>
          <a:p>
            <a:pPr>
              <a:defRPr/>
            </a:pPr>
            <a:endParaRPr lang="en-US" altLang="ja-JP" sz="2800" b="1" dirty="0">
              <a:solidFill>
                <a:schemeClr val="tx1">
                  <a:lumMod val="75000"/>
                  <a:lumOff val="25000"/>
                </a:schemeClr>
              </a:solidFill>
              <a:latin typeface="Calibri Light" panose="020F0302020204030204" pitchFamily="34" charset="0"/>
              <a:ea typeface="Meiryo UI" panose="020B0604030504040204" pitchFamily="50" charset="-128"/>
              <a:cs typeface="Calibri Light" panose="020F0302020204030204" pitchFamily="34" charset="0"/>
            </a:endParaRPr>
          </a:p>
          <a:p>
            <a:pPr>
              <a:defRPr/>
            </a:pPr>
            <a:r>
              <a:rPr lang="ja-JP" altLang="en-US" sz="2800" b="1" dirty="0">
                <a:solidFill>
                  <a:schemeClr val="tx1">
                    <a:lumMod val="75000"/>
                    <a:lumOff val="25000"/>
                  </a:schemeClr>
                </a:solidFill>
                <a:latin typeface="Calibri Light" panose="020F0302020204030204" pitchFamily="34" charset="0"/>
                <a:ea typeface="Meiryo UI" panose="020B0604030504040204" pitchFamily="50" charset="-128"/>
                <a:cs typeface="Calibri Light" panose="020F0302020204030204" pitchFamily="34" charset="0"/>
              </a:rPr>
              <a:t>教育効果・プログラミング教育の研究が主なテーマ</a:t>
            </a:r>
          </a:p>
        </p:txBody>
      </p:sp>
    </p:spTree>
    <p:extLst>
      <p:ext uri="{BB962C8B-B14F-4D97-AF65-F5344CB8AC3E}">
        <p14:creationId xmlns:p14="http://schemas.microsoft.com/office/powerpoint/2010/main" val="1165875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3275</TotalTime>
  <Words>3885</Words>
  <Application>Microsoft Macintosh PowerPoint</Application>
  <PresentationFormat>Widescreen</PresentationFormat>
  <Paragraphs>754</Paragraphs>
  <Slides>78</Slides>
  <Notes>36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78</vt:i4>
      </vt:variant>
    </vt:vector>
  </HeadingPairs>
  <TitlesOfParts>
    <vt:vector size="92" baseType="lpstr">
      <vt:lpstr>Meiryo</vt:lpstr>
      <vt:lpstr>Meiryo</vt:lpstr>
      <vt:lpstr>Meiryo UI</vt:lpstr>
      <vt:lpstr>MS Gothic</vt:lpstr>
      <vt:lpstr>MS Mincho</vt:lpstr>
      <vt:lpstr>MS PGothic</vt:lpstr>
      <vt:lpstr>游ゴシック</vt:lpstr>
      <vt:lpstr>Arial</vt:lpstr>
      <vt:lpstr>Calibri</vt:lpstr>
      <vt:lpstr>Calibri Light</vt:lpstr>
      <vt:lpstr>Helvetica</vt:lpstr>
      <vt:lpstr>Times New Roman</vt:lpstr>
      <vt:lpstr>Wingdings</vt:lpstr>
      <vt:lpstr>Office Theme</vt:lpstr>
      <vt:lpstr> ICT活用実証講座</vt:lpstr>
      <vt:lpstr>講師紹介</vt:lpstr>
      <vt:lpstr>研修の目標</vt:lpstr>
      <vt:lpstr>目的と目標の違い</vt:lpstr>
      <vt:lpstr>研修の流れ</vt:lpstr>
      <vt:lpstr>最終課題</vt:lpstr>
      <vt:lpstr>対面研修の流れ</vt:lpstr>
      <vt:lpstr>ICT活用研修　1日目 ～技術指導における動画教材の導入～</vt:lpstr>
      <vt:lpstr>PowerPoint Presentation</vt:lpstr>
      <vt:lpstr>①イントロダクション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動画教材制作実践</vt:lpstr>
      <vt:lpstr>PowerPoint Presentation</vt:lpstr>
      <vt:lpstr>動画教材制作実践</vt:lpstr>
      <vt:lpstr>PowerPoint Presentation</vt:lpstr>
      <vt:lpstr>PowerPoint Presentation</vt:lpstr>
      <vt:lpstr>PowerPoint Presentation</vt:lpstr>
      <vt:lpstr>動画教材制作実践</vt:lpstr>
      <vt:lpstr>PowerPoint Presentation</vt:lpstr>
      <vt:lpstr>PowerPoint Presentation</vt:lpstr>
      <vt:lpstr>PowerPoint Presentation</vt:lpstr>
      <vt:lpstr>お疲れ様でした！</vt:lpstr>
      <vt:lpstr>動画教材制作のポイント</vt:lpstr>
      <vt:lpstr>PowerPoint Presentation</vt:lpstr>
      <vt:lpstr>3-1.理想の動画とは？</vt:lpstr>
      <vt:lpstr>理想の動画とは？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学びポイントのまとめ→シナリオ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最後にこれを必ず伝えよう</vt:lpstr>
      <vt:lpstr>撮影する際の心得</vt:lpstr>
      <vt:lpstr>PowerPoint Presentation</vt:lpstr>
      <vt:lpstr>PowerPoint Presentation</vt:lpstr>
      <vt:lpstr>PowerPoint Presentation</vt:lpstr>
      <vt:lpstr>PowerPoint Presentation</vt:lpstr>
      <vt:lpstr>動画の活用</vt:lpstr>
      <vt:lpstr>PowerPoint Presentation</vt:lpstr>
      <vt:lpstr>PowerPoint Presentation</vt:lpstr>
      <vt:lpstr>PowerPoint Presentation</vt:lpstr>
      <vt:lpstr>PowerPoint Presentation</vt:lpstr>
      <vt:lpstr>PowerPoint Presentation</vt:lpstr>
      <vt:lpstr>質問</vt:lpstr>
      <vt:lpstr>研修初日振り返りと 明日までの課題</vt:lpstr>
      <vt:lpstr>PowerPoint Presentation</vt:lpstr>
      <vt:lpstr>研修初日の成果?</vt:lpstr>
      <vt:lpstr>目標と初日の成果</vt:lpstr>
      <vt:lpstr>授業での動画活用に考慮すべきこと？</vt:lpstr>
      <vt:lpstr>対面研修の流れ</vt:lpstr>
      <vt:lpstr>研修2日目のための事前課題</vt:lpstr>
      <vt:lpstr>教え方を考える(全専研IDテキスト, p.70)</vt:lpstr>
      <vt:lpstr>ガニェの９教授事象</vt:lpstr>
      <vt:lpstr>1回の授業計画の例(全専研IDテキスト, p.71-74)</vt:lpstr>
      <vt:lpstr>1回の授業計画の例(全専研IDテキスト, p.71-74)</vt:lpstr>
      <vt:lpstr>緊急の連絡先</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研修に参加する前に</dc:title>
  <dc:creator>Yoshiko Goda</dc:creator>
  <cp:lastModifiedBy>Yoshiko Goda</cp:lastModifiedBy>
  <cp:revision>88</cp:revision>
  <dcterms:created xsi:type="dcterms:W3CDTF">2018-11-07T10:07:58Z</dcterms:created>
  <dcterms:modified xsi:type="dcterms:W3CDTF">2018-12-19T21:34:25Z</dcterms:modified>
</cp:coreProperties>
</file>