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5F1414-BE48-442C-99B8-32540B0FE5B9}" type="datetimeFigureOut">
              <a:rPr kumimoji="1" lang="ja-JP" altLang="en-US" smtClean="0"/>
              <a:t>2020/1/10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F1414-BE48-442C-99B8-32540B0FE5B9}" type="datetimeFigureOut">
              <a:rPr kumimoji="1" lang="ja-JP" altLang="en-US" smtClean="0"/>
              <a:t>2020/1/10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動画</a:t>
            </a:r>
            <a:r>
              <a:rPr lang="ja-JP" altLang="en-US" sz="1600" dirty="0" smtClean="0">
                <a:latin typeface="Meiryo UI" panose="020B0604030504040204" pitchFamily="50" charset="-128"/>
                <a:ea typeface="Meiryo UI" panose="020B0604030504040204" pitchFamily="50" charset="-128"/>
              </a:rPr>
              <a:t>教材チェックリスト</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392173043"/>
              </p:ext>
            </p:extLst>
          </p:nvPr>
        </p:nvGraphicFramePr>
        <p:xfrm>
          <a:off x="353684" y="664235"/>
          <a:ext cx="11499012" cy="6022834"/>
        </p:xfrm>
        <a:graphic>
          <a:graphicData uri="http://schemas.openxmlformats.org/drawingml/2006/table">
            <a:tbl>
              <a:tblPr/>
              <a:tblGrid>
                <a:gridCol w="539375"/>
                <a:gridCol w="806345"/>
                <a:gridCol w="621102"/>
                <a:gridCol w="2216988"/>
                <a:gridCol w="4778994"/>
                <a:gridCol w="1268104"/>
                <a:gridCol w="1268104"/>
              </a:tblGrid>
              <a:tr h="662696">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総評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fontAlgn="t"/>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8358">
                <a:tc gridSpan="2">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確認事項</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項目番号</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項目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質問</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確認結果</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備考</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53896">
                <a:tc rowSpan="5">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動画のクオリティ</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音質</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音はきちんと聞こえるか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画質</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文字・絵・映像など）の明瞭さ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文字や映像がきちんと見えるか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法的配慮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著作権、肖像権などを侵害していないか、規約に違反していないか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2">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配信方法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動作環境</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保証する環境での動作を確認したか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システムやアプリの機能</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停止、再生などが機能するか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rowSpan="24">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教材</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授業との連携</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授業との連携</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動画が授業における学習活動を補完・強化する内容になっているか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動画の使途と内容の関係</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動画の使途にあった作成方法になっているか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11">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認知的配慮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前提知識、事前知識の有無</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事前知識が必要か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難易度</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難しすぎないか、簡単過ぎないか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10</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進み方</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進み方は早すぎないか、遅すぎないか、調度良いか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量</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学習内容を盛り込み過ぎていないか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長さ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長すぎないか、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分以内、可能であれば</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分以内になっているか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ナレーション（スピード）</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話すスピードはちょうど良いか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ナレーション（明瞭さ）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具体的に説明しているか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こう、ここ、これなどの指示語は使っていないか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重要な学習内容の強調</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重要な部分は強調・反復されているか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学習内容の範囲（ポイント）</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重要な部分は網羅されているか、動画教材</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000" b="0" i="0" u="none" strike="noStrike" dirty="0" err="1">
                          <a:solidFill>
                            <a:schemeClr val="tx1">
                              <a:lumMod val="75000"/>
                              <a:lumOff val="25000"/>
                            </a:schemeClr>
                          </a:solidFill>
                          <a:effectLst/>
                          <a:latin typeface="Meiryo UI" panose="020B0604030504040204" pitchFamily="50" charset="-128"/>
                          <a:ea typeface="Meiryo UI" panose="020B0604030504040204" pitchFamily="50" charset="-128"/>
                        </a:rPr>
                        <a:t>つに</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つきポイントは</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つ以内になっているか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構成</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ストーリーは現実的か、展開は論理的か、理解しやすい順番で情報を提供しているか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素材、メディアの組み合わせは学習を助けているか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5">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情意的配慮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動機づけ</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注意喚起しているか</a:t>
                      </a: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A)</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20</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学習内容と学習者の関心を関連づけを支援しているか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R)</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できそうだと思わせているか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C)</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やれた！やって良かった！と思える仕組みがあるか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S)</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素材、メディアの組み合わせは意欲喚起を助けているか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rowSpan="6">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その他</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自律的に学ぶ仕組み</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学習者が自律的に学ぶ仕組みがあるか、繰り返し確認できるか、成長を記録できるか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学習者特性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学習者の特性（学習スタイル、母語、　文化など）は考慮されているか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一貫性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他の資料、授業内容と一貫性のあるデザイン、内容になっているか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インタラクティブ性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学習を支援できるようにインタラクティブで動的な教材になっているか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フィードバック</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フィードバックは必要な情報を的確に提供されるか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補足資料</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動画教材、授業の学習効果を高めるための資料が用意されているか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081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511</Words>
  <Application>Microsoft Office PowerPoint</Application>
  <PresentationFormat>ワイド画面</PresentationFormat>
  <Paragraphs>159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Calibri Light</vt:lpstr>
      <vt:lpstr>Office テーマ</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19</cp:revision>
  <dcterms:created xsi:type="dcterms:W3CDTF">2019-10-21T07:51:10Z</dcterms:created>
  <dcterms:modified xsi:type="dcterms:W3CDTF">2020-01-10T11:32:45Z</dcterms:modified>
</cp:coreProperties>
</file>